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8000"/>
  <p:notesSz cx="6858000" cy="9144000"/>
  <p:embeddedFontLst>
    <p:embeddedFont>
      <p:font typeface="Garet Bold" charset="1" panose="00000000000000000000"/>
      <p:regular r:id="rId14"/>
    </p:embeddedFont>
    <p:embeddedFont>
      <p:font typeface="Cosette" charset="1" panose="00000000000000000000"/>
      <p:regular r:id="rId15"/>
    </p:embeddedFont>
    <p:embeddedFont>
      <p:font typeface="Archivo Black" charset="1" panose="020B0A03020202020B04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fonts/font14.fntdata" Type="http://schemas.openxmlformats.org/officeDocument/2006/relationships/font"/><Relationship Id="rId15" Target="fonts/font15.fntdata" Type="http://schemas.openxmlformats.org/officeDocument/2006/relationships/font"/><Relationship Id="rId16" Target="fonts/font16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C3053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34340" y="1280160"/>
            <a:ext cx="7985760" cy="4434840"/>
          </a:xfrm>
          <a:custGeom>
            <a:avLst/>
            <a:gdLst/>
            <a:ahLst/>
            <a:cxnLst/>
            <a:rect r="r" b="b" t="t" l="l"/>
            <a:pathLst>
              <a:path h="4434840" w="7985760">
                <a:moveTo>
                  <a:pt x="0" y="0"/>
                </a:moveTo>
                <a:lnTo>
                  <a:pt x="7985760" y="0"/>
                </a:lnTo>
                <a:lnTo>
                  <a:pt x="7985760" y="4434840"/>
                </a:lnTo>
                <a:lnTo>
                  <a:pt x="0" y="44348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926336" y="2108406"/>
            <a:ext cx="4949952" cy="1780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22"/>
              </a:lnSpc>
            </a:pPr>
            <a:r>
              <a:rPr lang="en-US" b="true" sz="1016" spc="813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FAMILY LIFE CONFERENCE 2026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1048512" y="2231517"/>
            <a:ext cx="6608064" cy="21164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6784"/>
              </a:lnSpc>
            </a:pPr>
            <a:r>
              <a:rPr lang="en-US" sz="13987">
                <a:solidFill>
                  <a:srgbClr val="FFFFFF"/>
                </a:solidFill>
                <a:latin typeface="Cosette"/>
                <a:ea typeface="Cosette"/>
                <a:cs typeface="Cosette"/>
                <a:sym typeface="Cosette"/>
              </a:rPr>
              <a:t>COMMISSIONED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341120" y="4148757"/>
            <a:ext cx="6022848" cy="17783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33"/>
              </a:lnSpc>
            </a:pPr>
            <a:r>
              <a:rPr lang="en-US" b="true" sz="1023" spc="204">
                <a:solidFill>
                  <a:srgbClr val="FFFFFF"/>
                </a:solidFill>
                <a:latin typeface="Garet Bold"/>
                <a:ea typeface="Garet Bold"/>
                <a:cs typeface="Garet Bold"/>
                <a:sym typeface="Garet Bold"/>
              </a:rPr>
              <a:t>COVENANT CARRIERS | GIANT SLAYERS | GENERATIONAL BUILDERS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8420100" y="1421511"/>
            <a:ext cx="3337560" cy="3726942"/>
          </a:xfrm>
          <a:custGeom>
            <a:avLst/>
            <a:gdLst/>
            <a:ahLst/>
            <a:cxnLst/>
            <a:rect r="r" b="b" t="t" l="l"/>
            <a:pathLst>
              <a:path h="3726942" w="3337560">
                <a:moveTo>
                  <a:pt x="0" y="0"/>
                </a:moveTo>
                <a:lnTo>
                  <a:pt x="3337560" y="0"/>
                </a:lnTo>
                <a:lnTo>
                  <a:pt x="3337560" y="3726942"/>
                </a:lnTo>
                <a:lnTo>
                  <a:pt x="0" y="37269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8912983" y="5131144"/>
            <a:ext cx="2351794" cy="5838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325"/>
              </a:lnSpc>
            </a:pPr>
            <a:r>
              <a:rPr lang="en-US" sz="1661" spc="166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PASTORS JEFF &amp; ELLEN ABIERA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t="0" r="-6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023597" y="494013"/>
            <a:ext cx="10144806" cy="572755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082"/>
              </a:lnSpc>
              <a:spcBef>
                <a:spcPct val="0"/>
              </a:spcBef>
            </a:pPr>
            <a:r>
              <a:rPr lang="en-US" sz="363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 Purpose of Carrying God’s Coven</a:t>
            </a:r>
            <a:r>
              <a:rPr lang="en-US" sz="363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ant Promises Together</a:t>
            </a:r>
          </a:p>
          <a:p>
            <a:pPr algn="ctr">
              <a:lnSpc>
                <a:spcPts val="5082"/>
              </a:lnSpc>
              <a:spcBef>
                <a:spcPct val="0"/>
              </a:spcBef>
            </a:pPr>
          </a:p>
          <a:p>
            <a:pPr algn="ctr">
              <a:lnSpc>
                <a:spcPts val="5082"/>
              </a:lnSpc>
              <a:spcBef>
                <a:spcPct val="0"/>
              </a:spcBef>
            </a:pPr>
            <a:r>
              <a:rPr lang="en-US" sz="363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Psalm 78:4  </a:t>
            </a:r>
          </a:p>
          <a:p>
            <a:pPr algn="ctr">
              <a:lnSpc>
                <a:spcPts val="5082"/>
              </a:lnSpc>
              <a:spcBef>
                <a:spcPct val="0"/>
              </a:spcBef>
            </a:pPr>
            <a:r>
              <a:rPr lang="en-US" sz="363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“We will not hide them from their descendants; we will tell the next generation the praiseworthy deeds of the Lord, his power, and the wonders he has done.”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t="0" r="-6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15161" y="1400175"/>
            <a:ext cx="9161679" cy="397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Joshu</a:t>
            </a: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 1:3 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“Every place that the sole of your foot will tread upon I have given to you,</a:t>
            </a: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just as I promised to Moses.”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t="0" r="-6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15161" y="1400175"/>
            <a:ext cx="9161679" cy="3971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299"/>
              </a:lnSpc>
            </a:pP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Ps</a:t>
            </a: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alm 100:5 </a:t>
            </a:r>
          </a:p>
          <a:p>
            <a:pPr algn="ctr">
              <a:lnSpc>
                <a:spcPts val="6299"/>
              </a:lnSpc>
              <a:spcBef>
                <a:spcPct val="0"/>
              </a:spcBef>
            </a:pP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“For the Lord is good and his love endures foreve</a:t>
            </a:r>
            <a:r>
              <a:rPr lang="en-US" sz="4500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r; his faithfulness continues through all generations.”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0" t="0" r="-6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54490" y="1875301"/>
            <a:ext cx="11683020" cy="30216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616"/>
              </a:lnSpc>
            </a:pPr>
            <a:r>
              <a:rPr lang="en-US" sz="4011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Broken</a:t>
            </a:r>
            <a:r>
              <a:rPr lang="en-US" sz="4011" spc="4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&amp; Compromised Covenants</a:t>
            </a:r>
          </a:p>
          <a:p>
            <a:pPr algn="ctr">
              <a:lnSpc>
                <a:spcPts val="4636"/>
              </a:lnSpc>
            </a:pPr>
            <a:r>
              <a:rPr lang="en-US" sz="3311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Saul Tries to Kill David </a:t>
            </a:r>
          </a:p>
          <a:p>
            <a:pPr algn="ctr">
              <a:lnSpc>
                <a:spcPts val="4636"/>
              </a:lnSpc>
            </a:pPr>
            <a:r>
              <a:rPr lang="en-US" sz="3311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1 Samuel 19</a:t>
            </a:r>
          </a:p>
          <a:p>
            <a:pPr algn="ctr">
              <a:lnSpc>
                <a:spcPts val="4636"/>
              </a:lnSpc>
              <a:spcBef>
                <a:spcPct val="0"/>
              </a:spcBef>
            </a:pPr>
            <a:r>
              <a:rPr lang="en-US" sz="3311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There are more</a:t>
            </a:r>
            <a:r>
              <a:rPr lang="en-US" sz="3311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giants in the land to be conquered</a:t>
            </a:r>
          </a:p>
          <a:p>
            <a:pPr algn="ctr">
              <a:lnSpc>
                <a:spcPts val="4636"/>
              </a:lnSpc>
              <a:spcBef>
                <a:spcPct val="0"/>
              </a:spcBef>
            </a:pPr>
            <a:r>
              <a:rPr lang="en-US" sz="3311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2 Samuel 21:15-22 NLT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493939" y="660753"/>
            <a:ext cx="11204121" cy="546029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732"/>
              </a:lnSpc>
              <a:spcBef>
                <a:spcPct val="0"/>
              </a:spcBef>
            </a:pPr>
            <a:r>
              <a:rPr lang="en-US" sz="338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3</a:t>
            </a:r>
            <a:r>
              <a:rPr lang="en-US" sz="338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things that the </a:t>
            </a:r>
            <a:r>
              <a:rPr lang="en-US" sz="338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enemy is still</a:t>
            </a:r>
            <a:r>
              <a:rPr lang="en-US" sz="338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capable </a:t>
            </a:r>
            <a:r>
              <a:rPr lang="en-US" sz="3380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of doing even though he knows he’s going to lose.</a:t>
            </a:r>
          </a:p>
          <a:p>
            <a:pPr algn="l" marL="1337793" indent="-445931" lvl="2">
              <a:lnSpc>
                <a:spcPts val="4337"/>
              </a:lnSpc>
              <a:spcBef>
                <a:spcPct val="0"/>
              </a:spcBef>
              <a:buFont typeface="Arial"/>
              <a:buChar char="⚬"/>
            </a:pPr>
            <a:r>
              <a:rPr lang="en-US" sz="3098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DISTRACT (make you take your eyes off of God)</a:t>
            </a:r>
          </a:p>
          <a:p>
            <a:pPr algn="l" marL="1297179" indent="-432393" lvl="2">
              <a:lnSpc>
                <a:spcPts val="4205"/>
              </a:lnSpc>
              <a:spcBef>
                <a:spcPct val="0"/>
              </a:spcBef>
              <a:buFont typeface="Arial"/>
              <a:buChar char="⚬"/>
            </a:pPr>
            <a:r>
              <a:rPr lang="en-US" sz="3004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DESENSITIZE (hit you with those</a:t>
            </a:r>
            <a:r>
              <a:rPr lang="en-US" sz="3004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f</a:t>
            </a:r>
            <a:r>
              <a:rPr lang="en-US" sz="3004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amiliar spirits to make sure that you don’t recognize or have the awareness of something damaging you)</a:t>
            </a:r>
          </a:p>
          <a:p>
            <a:pPr algn="l" marL="1297179" indent="-432393" lvl="2">
              <a:lnSpc>
                <a:spcPts val="4205"/>
              </a:lnSpc>
              <a:spcBef>
                <a:spcPct val="0"/>
              </a:spcBef>
              <a:buFont typeface="Arial"/>
              <a:buChar char="⚬"/>
            </a:pPr>
            <a:r>
              <a:rPr lang="en-US" sz="3004" spc="3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DISCOURAGE (he’s going to try to make you lose hope)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1515161" y="1210138"/>
            <a:ext cx="9161679" cy="44161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016"/>
              </a:lnSpc>
              <a:spcBef>
                <a:spcPct val="0"/>
              </a:spcBef>
            </a:pP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God</a:t>
            </a: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d</a:t>
            </a: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oesn’t promise that we won’t have</a:t>
            </a: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 </a:t>
            </a: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any battles, but He does promise a victory!</a:t>
            </a:r>
          </a:p>
          <a:p>
            <a:pPr algn="ctr">
              <a:lnSpc>
                <a:spcPts val="7016"/>
              </a:lnSpc>
              <a:spcBef>
                <a:spcPct val="0"/>
              </a:spcBef>
            </a:pP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Ps</a:t>
            </a:r>
            <a:r>
              <a:rPr lang="en-US" sz="5011" spc="5">
                <a:solidFill>
                  <a:srgbClr val="FFFFFF"/>
                </a:solidFill>
                <a:latin typeface="Archivo Black"/>
                <a:ea typeface="Archivo Black"/>
                <a:cs typeface="Archivo Black"/>
                <a:sym typeface="Archivo Black"/>
              </a:rPr>
              <a:t>alm 91 | Psalm 23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2192000" cy="6858000"/>
          </a:xfrm>
          <a:custGeom>
            <a:avLst/>
            <a:gdLst/>
            <a:ahLst/>
            <a:cxnLst/>
            <a:rect r="r" b="b" t="t" l="l"/>
            <a:pathLst>
              <a:path h="6858000" w="12192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DAHQnq4WOIs</dc:identifier>
  <dcterms:modified xsi:type="dcterms:W3CDTF">2011-08-01T06:04:30Z</dcterms:modified>
  <cp:revision>1</cp:revision>
  <dc:title>Pastor's Jeff &amp; Ellen-FLC'26</dc:title>
</cp:coreProperties>
</file>