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5"/>
  </p:notesMasterIdLst>
  <p:sldIdLst>
    <p:sldId id="257" r:id="rId2"/>
    <p:sldId id="256" r:id="rId3"/>
    <p:sldId id="258" r:id="rId4"/>
    <p:sldId id="260" r:id="rId5"/>
    <p:sldId id="380" r:id="rId6"/>
    <p:sldId id="381" r:id="rId7"/>
    <p:sldId id="259" r:id="rId8"/>
    <p:sldId id="422" r:id="rId9"/>
    <p:sldId id="297" r:id="rId10"/>
    <p:sldId id="384" r:id="rId11"/>
    <p:sldId id="383" r:id="rId12"/>
    <p:sldId id="385" r:id="rId13"/>
    <p:sldId id="386" r:id="rId14"/>
    <p:sldId id="387" r:id="rId15"/>
    <p:sldId id="382" r:id="rId16"/>
    <p:sldId id="388" r:id="rId17"/>
    <p:sldId id="391" r:id="rId18"/>
    <p:sldId id="390" r:id="rId19"/>
    <p:sldId id="423" r:id="rId20"/>
    <p:sldId id="393" r:id="rId21"/>
    <p:sldId id="319" r:id="rId22"/>
    <p:sldId id="392" r:id="rId23"/>
    <p:sldId id="320" r:id="rId24"/>
    <p:sldId id="317" r:id="rId25"/>
    <p:sldId id="424" r:id="rId26"/>
    <p:sldId id="427" r:id="rId27"/>
    <p:sldId id="428" r:id="rId28"/>
    <p:sldId id="425" r:id="rId29"/>
    <p:sldId id="429" r:id="rId30"/>
    <p:sldId id="421" r:id="rId31"/>
    <p:sldId id="389" r:id="rId32"/>
    <p:sldId id="426" r:id="rId33"/>
    <p:sldId id="43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A8944D-6912-4BE9-9A3A-D75E1BF98B24}" type="doc">
      <dgm:prSet loTypeId="urn:microsoft.com/office/officeart/2016/7/layout/VerticalHollowActionLis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2545AEC-7633-41D6-B317-F2A1905DB457}">
      <dgm:prSet/>
      <dgm:spPr/>
      <dgm:t>
        <a:bodyPr/>
        <a:lstStyle/>
        <a:p>
          <a:r>
            <a:rPr lang="en-US" dirty="0"/>
            <a:t>Identify</a:t>
          </a:r>
        </a:p>
      </dgm:t>
    </dgm:pt>
    <dgm:pt modelId="{63A4BE28-805E-4A82-9806-091D040378E7}" type="parTrans" cxnId="{A956F83A-9E3C-4CD3-B28F-90911EDEE3AC}">
      <dgm:prSet/>
      <dgm:spPr/>
      <dgm:t>
        <a:bodyPr/>
        <a:lstStyle/>
        <a:p>
          <a:endParaRPr lang="en-US"/>
        </a:p>
      </dgm:t>
    </dgm:pt>
    <dgm:pt modelId="{81E9E87A-E4DC-40F5-9499-61A298EF34FB}" type="sibTrans" cxnId="{A956F83A-9E3C-4CD3-B28F-90911EDEE3AC}">
      <dgm:prSet/>
      <dgm:spPr/>
      <dgm:t>
        <a:bodyPr/>
        <a:lstStyle/>
        <a:p>
          <a:endParaRPr lang="en-US"/>
        </a:p>
      </dgm:t>
    </dgm:pt>
    <dgm:pt modelId="{DC721508-5CAB-4086-9CCA-6411BA932CE9}">
      <dgm:prSet/>
      <dgm:spPr/>
      <dgm:t>
        <a:bodyPr/>
        <a:lstStyle/>
        <a:p>
          <a:r>
            <a:rPr lang="en-US" dirty="0"/>
            <a:t>Identify Hidden Unresolved Wounds </a:t>
          </a:r>
        </a:p>
      </dgm:t>
    </dgm:pt>
    <dgm:pt modelId="{BC6FC387-5A3E-4793-9A0E-26A7C25EF138}" type="parTrans" cxnId="{D54CD8C5-25E7-4A16-BCAF-E31B99D45284}">
      <dgm:prSet/>
      <dgm:spPr/>
      <dgm:t>
        <a:bodyPr/>
        <a:lstStyle/>
        <a:p>
          <a:endParaRPr lang="en-US"/>
        </a:p>
      </dgm:t>
    </dgm:pt>
    <dgm:pt modelId="{9ECBF587-BB04-4971-87A5-E29AA338F7F6}" type="sibTrans" cxnId="{D54CD8C5-25E7-4A16-BCAF-E31B99D45284}">
      <dgm:prSet/>
      <dgm:spPr/>
      <dgm:t>
        <a:bodyPr/>
        <a:lstStyle/>
        <a:p>
          <a:endParaRPr lang="en-US"/>
        </a:p>
      </dgm:t>
    </dgm:pt>
    <dgm:pt modelId="{5E563841-0FB8-4FA9-9478-B3551D4DC998}">
      <dgm:prSet/>
      <dgm:spPr/>
      <dgm:t>
        <a:bodyPr/>
        <a:lstStyle/>
        <a:p>
          <a:r>
            <a:rPr lang="en-US" dirty="0"/>
            <a:t>Understand</a:t>
          </a:r>
        </a:p>
      </dgm:t>
    </dgm:pt>
    <dgm:pt modelId="{8317C465-FE74-4626-928C-671B41219D1B}" type="parTrans" cxnId="{42DD3BF1-1E7E-4EA5-9602-3CC6F77F659A}">
      <dgm:prSet/>
      <dgm:spPr/>
      <dgm:t>
        <a:bodyPr/>
        <a:lstStyle/>
        <a:p>
          <a:endParaRPr lang="en-US"/>
        </a:p>
      </dgm:t>
    </dgm:pt>
    <dgm:pt modelId="{89ADF76C-0D5A-473E-B8D5-745AE9AB0E1D}" type="sibTrans" cxnId="{42DD3BF1-1E7E-4EA5-9602-3CC6F77F659A}">
      <dgm:prSet/>
      <dgm:spPr/>
      <dgm:t>
        <a:bodyPr/>
        <a:lstStyle/>
        <a:p>
          <a:endParaRPr lang="en-US"/>
        </a:p>
      </dgm:t>
    </dgm:pt>
    <dgm:pt modelId="{1A3F15ED-21D9-4A57-B189-7D6FDA2FA972}">
      <dgm:prSet/>
      <dgm:spPr/>
      <dgm:t>
        <a:bodyPr/>
        <a:lstStyle/>
        <a:p>
          <a:r>
            <a:rPr lang="en-US" dirty="0"/>
            <a:t>Understand How Trauma Affects Generations </a:t>
          </a:r>
        </a:p>
      </dgm:t>
    </dgm:pt>
    <dgm:pt modelId="{C7348617-84B8-43B8-8339-61987BDE0735}" type="parTrans" cxnId="{88002E1F-03F8-427F-A1AE-F93A181FEE7E}">
      <dgm:prSet/>
      <dgm:spPr/>
      <dgm:t>
        <a:bodyPr/>
        <a:lstStyle/>
        <a:p>
          <a:endParaRPr lang="en-US"/>
        </a:p>
      </dgm:t>
    </dgm:pt>
    <dgm:pt modelId="{961BABD4-BD27-428C-99E0-7EB721199EE4}" type="sibTrans" cxnId="{88002E1F-03F8-427F-A1AE-F93A181FEE7E}">
      <dgm:prSet/>
      <dgm:spPr/>
      <dgm:t>
        <a:bodyPr/>
        <a:lstStyle/>
        <a:p>
          <a:endParaRPr lang="en-US"/>
        </a:p>
      </dgm:t>
    </dgm:pt>
    <dgm:pt modelId="{802302A4-8992-4DD1-BF33-5DFA15AD446B}">
      <dgm:prSet/>
      <dgm:spPr/>
      <dgm:t>
        <a:bodyPr/>
        <a:lstStyle/>
        <a:p>
          <a:r>
            <a:rPr lang="en-US" dirty="0"/>
            <a:t>Recognize</a:t>
          </a:r>
        </a:p>
      </dgm:t>
    </dgm:pt>
    <dgm:pt modelId="{DC099809-B207-4756-852B-8F6078091FB7}" type="parTrans" cxnId="{0E2CBDEF-859B-4C9B-A98E-5304E43B0B7F}">
      <dgm:prSet/>
      <dgm:spPr/>
      <dgm:t>
        <a:bodyPr/>
        <a:lstStyle/>
        <a:p>
          <a:endParaRPr lang="en-US"/>
        </a:p>
      </dgm:t>
    </dgm:pt>
    <dgm:pt modelId="{07EBC31D-DC9D-4EA4-B949-40843DD85E4D}" type="sibTrans" cxnId="{0E2CBDEF-859B-4C9B-A98E-5304E43B0B7F}">
      <dgm:prSet/>
      <dgm:spPr/>
      <dgm:t>
        <a:bodyPr/>
        <a:lstStyle/>
        <a:p>
          <a:endParaRPr lang="en-US"/>
        </a:p>
      </dgm:t>
    </dgm:pt>
    <dgm:pt modelId="{FE1AC5E8-1010-4B95-B8D1-3ABB8E01246B}">
      <dgm:prSet/>
      <dgm:spPr/>
      <dgm:t>
        <a:bodyPr/>
        <a:lstStyle/>
        <a:p>
          <a:r>
            <a:rPr lang="en-US" dirty="0"/>
            <a:t>Recognize Barriers Preventing Healing </a:t>
          </a:r>
        </a:p>
      </dgm:t>
    </dgm:pt>
    <dgm:pt modelId="{C36CE779-D6CC-4A44-97F8-8DD03703397E}" type="parTrans" cxnId="{5C8BDBB9-64A0-41E3-B9EF-535B2CB25C7F}">
      <dgm:prSet/>
      <dgm:spPr/>
      <dgm:t>
        <a:bodyPr/>
        <a:lstStyle/>
        <a:p>
          <a:endParaRPr lang="en-US"/>
        </a:p>
      </dgm:t>
    </dgm:pt>
    <dgm:pt modelId="{F57F7B1C-B177-43BE-9A9C-9A5BF6CBA74B}" type="sibTrans" cxnId="{5C8BDBB9-64A0-41E3-B9EF-535B2CB25C7F}">
      <dgm:prSet/>
      <dgm:spPr/>
      <dgm:t>
        <a:bodyPr/>
        <a:lstStyle/>
        <a:p>
          <a:endParaRPr lang="en-US"/>
        </a:p>
      </dgm:t>
    </dgm:pt>
    <dgm:pt modelId="{C1B55515-E4CD-4469-BCD8-648C33C8A1CC}">
      <dgm:prSet/>
      <dgm:spPr/>
      <dgm:t>
        <a:bodyPr/>
        <a:lstStyle/>
        <a:p>
          <a:r>
            <a:rPr lang="en-US" dirty="0"/>
            <a:t>Learn</a:t>
          </a:r>
        </a:p>
      </dgm:t>
    </dgm:pt>
    <dgm:pt modelId="{B8E9CC75-0D83-4E4C-AD9D-76E29EFB4B67}" type="parTrans" cxnId="{775EF34D-7C53-493F-B628-8ED98DD1434A}">
      <dgm:prSet/>
      <dgm:spPr/>
      <dgm:t>
        <a:bodyPr/>
        <a:lstStyle/>
        <a:p>
          <a:endParaRPr lang="en-US"/>
        </a:p>
      </dgm:t>
    </dgm:pt>
    <dgm:pt modelId="{12A0DC27-EDEF-4312-8B47-9CA5A5B021DB}" type="sibTrans" cxnId="{775EF34D-7C53-493F-B628-8ED98DD1434A}">
      <dgm:prSet/>
      <dgm:spPr/>
      <dgm:t>
        <a:bodyPr/>
        <a:lstStyle/>
        <a:p>
          <a:endParaRPr lang="en-US"/>
        </a:p>
      </dgm:t>
    </dgm:pt>
    <dgm:pt modelId="{923E78D0-25ED-4665-AD94-118B6100B89C}">
      <dgm:prSet/>
      <dgm:spPr/>
      <dgm:t>
        <a:bodyPr/>
        <a:lstStyle/>
        <a:p>
          <a:r>
            <a:rPr lang="en-US" dirty="0"/>
            <a:t>Learn Biblical Principles for Confronting Pain </a:t>
          </a:r>
        </a:p>
      </dgm:t>
    </dgm:pt>
    <dgm:pt modelId="{7DCC50C8-0244-48FB-9217-0E78488DA06C}" type="parTrans" cxnId="{8E6C4411-7A12-4E8F-8359-14081CA450C0}">
      <dgm:prSet/>
      <dgm:spPr/>
      <dgm:t>
        <a:bodyPr/>
        <a:lstStyle/>
        <a:p>
          <a:endParaRPr lang="en-US"/>
        </a:p>
      </dgm:t>
    </dgm:pt>
    <dgm:pt modelId="{A9D76D94-83E1-4A8E-BBC6-69904B6B4274}" type="sibTrans" cxnId="{8E6C4411-7A12-4E8F-8359-14081CA450C0}">
      <dgm:prSet/>
      <dgm:spPr/>
      <dgm:t>
        <a:bodyPr/>
        <a:lstStyle/>
        <a:p>
          <a:endParaRPr lang="en-US"/>
        </a:p>
      </dgm:t>
    </dgm:pt>
    <dgm:pt modelId="{06D15E3F-93BD-4010-90A4-760E2BFB9BB7}">
      <dgm:prSet/>
      <dgm:spPr/>
      <dgm:t>
        <a:bodyPr/>
        <a:lstStyle/>
        <a:p>
          <a:r>
            <a:rPr lang="en-US" dirty="0"/>
            <a:t>Develop</a:t>
          </a:r>
        </a:p>
      </dgm:t>
    </dgm:pt>
    <dgm:pt modelId="{69F18CEE-F45B-4D8C-8D00-C11C54FDE223}" type="parTrans" cxnId="{DD5FDB70-3049-4F06-A40D-EBC775E514E1}">
      <dgm:prSet/>
      <dgm:spPr/>
      <dgm:t>
        <a:bodyPr/>
        <a:lstStyle/>
        <a:p>
          <a:endParaRPr lang="en-US"/>
        </a:p>
      </dgm:t>
    </dgm:pt>
    <dgm:pt modelId="{A29493B1-4F6A-4EC0-A9BD-C489D687340A}" type="sibTrans" cxnId="{DD5FDB70-3049-4F06-A40D-EBC775E514E1}">
      <dgm:prSet/>
      <dgm:spPr/>
      <dgm:t>
        <a:bodyPr/>
        <a:lstStyle/>
        <a:p>
          <a:endParaRPr lang="en-US"/>
        </a:p>
      </dgm:t>
    </dgm:pt>
    <dgm:pt modelId="{11FE6467-186A-4873-AF23-1B62186A372E}">
      <dgm:prSet/>
      <dgm:spPr/>
      <dgm:t>
        <a:bodyPr/>
        <a:lstStyle/>
        <a:p>
          <a:r>
            <a:rPr lang="en-US" dirty="0"/>
            <a:t>Develop Practical Next Steps Toward Healing</a:t>
          </a:r>
        </a:p>
      </dgm:t>
    </dgm:pt>
    <dgm:pt modelId="{AE630B99-5722-4FC4-98A3-3922CB3C06D6}" type="parTrans" cxnId="{4292F3C2-82C8-4FB8-89DB-218DFAD579CA}">
      <dgm:prSet/>
      <dgm:spPr/>
      <dgm:t>
        <a:bodyPr/>
        <a:lstStyle/>
        <a:p>
          <a:endParaRPr lang="en-US"/>
        </a:p>
      </dgm:t>
    </dgm:pt>
    <dgm:pt modelId="{3B75615C-79A3-4756-81CE-EF188E93CFBD}" type="sibTrans" cxnId="{4292F3C2-82C8-4FB8-89DB-218DFAD579CA}">
      <dgm:prSet/>
      <dgm:spPr/>
      <dgm:t>
        <a:bodyPr/>
        <a:lstStyle/>
        <a:p>
          <a:endParaRPr lang="en-US"/>
        </a:p>
      </dgm:t>
    </dgm:pt>
    <dgm:pt modelId="{0123AFAA-6FEF-43F5-B1EE-1F974A481E02}" type="pres">
      <dgm:prSet presAssocID="{8DA8944D-6912-4BE9-9A3A-D75E1BF98B24}" presName="Name0" presStyleCnt="0">
        <dgm:presLayoutVars>
          <dgm:dir/>
          <dgm:animLvl val="lvl"/>
          <dgm:resizeHandles val="exact"/>
        </dgm:presLayoutVars>
      </dgm:prSet>
      <dgm:spPr/>
    </dgm:pt>
    <dgm:pt modelId="{6764E6CE-8148-45F4-BE1F-E60D7AFAAABD}" type="pres">
      <dgm:prSet presAssocID="{B2545AEC-7633-41D6-B317-F2A1905DB457}" presName="linNode" presStyleCnt="0"/>
      <dgm:spPr/>
    </dgm:pt>
    <dgm:pt modelId="{3E3F0D1E-6FAD-42F3-90C7-4BC6897C70E4}" type="pres">
      <dgm:prSet presAssocID="{B2545AEC-7633-41D6-B317-F2A1905DB457}" presName="parentText" presStyleLbl="solidFgAcc1" presStyleIdx="0" presStyleCnt="5">
        <dgm:presLayoutVars>
          <dgm:chMax val="1"/>
          <dgm:bulletEnabled/>
        </dgm:presLayoutVars>
      </dgm:prSet>
      <dgm:spPr/>
    </dgm:pt>
    <dgm:pt modelId="{475CB275-8CE4-4EA5-BBD9-14BF4EC7C0ED}" type="pres">
      <dgm:prSet presAssocID="{B2545AEC-7633-41D6-B317-F2A1905DB457}" presName="descendantText" presStyleLbl="alignNode1" presStyleIdx="0" presStyleCnt="5" custLinFactNeighborX="-1733" custLinFactNeighborY="-27312">
        <dgm:presLayoutVars>
          <dgm:bulletEnabled/>
        </dgm:presLayoutVars>
      </dgm:prSet>
      <dgm:spPr/>
    </dgm:pt>
    <dgm:pt modelId="{E1A2CC29-7FC1-43B2-92F2-F17640E68EB8}" type="pres">
      <dgm:prSet presAssocID="{81E9E87A-E4DC-40F5-9499-61A298EF34FB}" presName="sp" presStyleCnt="0"/>
      <dgm:spPr/>
    </dgm:pt>
    <dgm:pt modelId="{60746FB8-3A13-4141-9052-E65C08EC90CD}" type="pres">
      <dgm:prSet presAssocID="{5E563841-0FB8-4FA9-9478-B3551D4DC998}" presName="linNode" presStyleCnt="0"/>
      <dgm:spPr/>
    </dgm:pt>
    <dgm:pt modelId="{2B468522-8A50-4D6E-9BDA-F561454662C7}" type="pres">
      <dgm:prSet presAssocID="{5E563841-0FB8-4FA9-9478-B3551D4DC998}" presName="parentText" presStyleLbl="solidFgAcc1" presStyleIdx="1" presStyleCnt="5">
        <dgm:presLayoutVars>
          <dgm:chMax val="1"/>
          <dgm:bulletEnabled/>
        </dgm:presLayoutVars>
      </dgm:prSet>
      <dgm:spPr/>
    </dgm:pt>
    <dgm:pt modelId="{BBAAC39A-14E8-4759-8A67-884B8F8BF9C8}" type="pres">
      <dgm:prSet presAssocID="{5E563841-0FB8-4FA9-9478-B3551D4DC998}" presName="descendantText" presStyleLbl="alignNode1" presStyleIdx="1" presStyleCnt="5">
        <dgm:presLayoutVars>
          <dgm:bulletEnabled/>
        </dgm:presLayoutVars>
      </dgm:prSet>
      <dgm:spPr/>
    </dgm:pt>
    <dgm:pt modelId="{9436B325-57E2-45CB-B8F2-90B78EE754D0}" type="pres">
      <dgm:prSet presAssocID="{89ADF76C-0D5A-473E-B8D5-745AE9AB0E1D}" presName="sp" presStyleCnt="0"/>
      <dgm:spPr/>
    </dgm:pt>
    <dgm:pt modelId="{7473C8C4-CD4F-46A3-A168-64F3FBBC7AE0}" type="pres">
      <dgm:prSet presAssocID="{802302A4-8992-4DD1-BF33-5DFA15AD446B}" presName="linNode" presStyleCnt="0"/>
      <dgm:spPr/>
    </dgm:pt>
    <dgm:pt modelId="{A853099B-C427-4FF5-B22D-44B6CD07BEC0}" type="pres">
      <dgm:prSet presAssocID="{802302A4-8992-4DD1-BF33-5DFA15AD446B}" presName="parentText" presStyleLbl="solidFgAcc1" presStyleIdx="2" presStyleCnt="5">
        <dgm:presLayoutVars>
          <dgm:chMax val="1"/>
          <dgm:bulletEnabled/>
        </dgm:presLayoutVars>
      </dgm:prSet>
      <dgm:spPr/>
    </dgm:pt>
    <dgm:pt modelId="{DB5BCED6-33B7-4B0F-84C1-19B1C0ECA628}" type="pres">
      <dgm:prSet presAssocID="{802302A4-8992-4DD1-BF33-5DFA15AD446B}" presName="descendantText" presStyleLbl="alignNode1" presStyleIdx="2" presStyleCnt="5">
        <dgm:presLayoutVars>
          <dgm:bulletEnabled/>
        </dgm:presLayoutVars>
      </dgm:prSet>
      <dgm:spPr/>
    </dgm:pt>
    <dgm:pt modelId="{458ECDCA-9F9A-4E81-853E-C306781D671E}" type="pres">
      <dgm:prSet presAssocID="{07EBC31D-DC9D-4EA4-B949-40843DD85E4D}" presName="sp" presStyleCnt="0"/>
      <dgm:spPr/>
    </dgm:pt>
    <dgm:pt modelId="{A8DCED75-1D0A-4DD2-BB96-F6138DAA993E}" type="pres">
      <dgm:prSet presAssocID="{C1B55515-E4CD-4469-BCD8-648C33C8A1CC}" presName="linNode" presStyleCnt="0"/>
      <dgm:spPr/>
    </dgm:pt>
    <dgm:pt modelId="{875B3499-99A2-450C-9A8B-0B0E2BE2C077}" type="pres">
      <dgm:prSet presAssocID="{C1B55515-E4CD-4469-BCD8-648C33C8A1CC}" presName="parentText" presStyleLbl="solidFgAcc1" presStyleIdx="3" presStyleCnt="5">
        <dgm:presLayoutVars>
          <dgm:chMax val="1"/>
          <dgm:bulletEnabled/>
        </dgm:presLayoutVars>
      </dgm:prSet>
      <dgm:spPr/>
    </dgm:pt>
    <dgm:pt modelId="{09747646-CF00-4DF7-8CBB-A3FB1376704E}" type="pres">
      <dgm:prSet presAssocID="{C1B55515-E4CD-4469-BCD8-648C33C8A1CC}" presName="descendantText" presStyleLbl="alignNode1" presStyleIdx="3" presStyleCnt="5">
        <dgm:presLayoutVars>
          <dgm:bulletEnabled/>
        </dgm:presLayoutVars>
      </dgm:prSet>
      <dgm:spPr/>
    </dgm:pt>
    <dgm:pt modelId="{C9230CB3-0F65-479D-911D-3D2C6A9838EB}" type="pres">
      <dgm:prSet presAssocID="{12A0DC27-EDEF-4312-8B47-9CA5A5B021DB}" presName="sp" presStyleCnt="0"/>
      <dgm:spPr/>
    </dgm:pt>
    <dgm:pt modelId="{DD1A14A1-4BB4-4C4B-A233-62517D30F094}" type="pres">
      <dgm:prSet presAssocID="{06D15E3F-93BD-4010-90A4-760E2BFB9BB7}" presName="linNode" presStyleCnt="0"/>
      <dgm:spPr/>
    </dgm:pt>
    <dgm:pt modelId="{EE5BA871-8AE5-4003-AC8F-0D2794336187}" type="pres">
      <dgm:prSet presAssocID="{06D15E3F-93BD-4010-90A4-760E2BFB9BB7}" presName="parentText" presStyleLbl="solidFgAcc1" presStyleIdx="4" presStyleCnt="5">
        <dgm:presLayoutVars>
          <dgm:chMax val="1"/>
          <dgm:bulletEnabled/>
        </dgm:presLayoutVars>
      </dgm:prSet>
      <dgm:spPr/>
    </dgm:pt>
    <dgm:pt modelId="{B0A0BC42-00A8-4911-8094-364C802926CB}" type="pres">
      <dgm:prSet presAssocID="{06D15E3F-93BD-4010-90A4-760E2BFB9BB7}" presName="descendantText" presStyleLbl="alignNode1" presStyleIdx="4" presStyleCnt="5">
        <dgm:presLayoutVars>
          <dgm:bulletEnabled/>
        </dgm:presLayoutVars>
      </dgm:prSet>
      <dgm:spPr/>
    </dgm:pt>
  </dgm:ptLst>
  <dgm:cxnLst>
    <dgm:cxn modelId="{8E6C4411-7A12-4E8F-8359-14081CA450C0}" srcId="{C1B55515-E4CD-4469-BCD8-648C33C8A1CC}" destId="{923E78D0-25ED-4665-AD94-118B6100B89C}" srcOrd="0" destOrd="0" parTransId="{7DCC50C8-0244-48FB-9217-0E78488DA06C}" sibTransId="{A9D76D94-83E1-4A8E-BBC6-69904B6B4274}"/>
    <dgm:cxn modelId="{88002E1F-03F8-427F-A1AE-F93A181FEE7E}" srcId="{5E563841-0FB8-4FA9-9478-B3551D4DC998}" destId="{1A3F15ED-21D9-4A57-B189-7D6FDA2FA972}" srcOrd="0" destOrd="0" parTransId="{C7348617-84B8-43B8-8339-61987BDE0735}" sibTransId="{961BABD4-BD27-428C-99E0-7EB721199EE4}"/>
    <dgm:cxn modelId="{047D7638-5F49-40B8-8A32-D4FB3AE33D3D}" type="presOf" srcId="{06D15E3F-93BD-4010-90A4-760E2BFB9BB7}" destId="{EE5BA871-8AE5-4003-AC8F-0D2794336187}" srcOrd="0" destOrd="0" presId="urn:microsoft.com/office/officeart/2016/7/layout/VerticalHollowActionList"/>
    <dgm:cxn modelId="{A956F83A-9E3C-4CD3-B28F-90911EDEE3AC}" srcId="{8DA8944D-6912-4BE9-9A3A-D75E1BF98B24}" destId="{B2545AEC-7633-41D6-B317-F2A1905DB457}" srcOrd="0" destOrd="0" parTransId="{63A4BE28-805E-4A82-9806-091D040378E7}" sibTransId="{81E9E87A-E4DC-40F5-9499-61A298EF34FB}"/>
    <dgm:cxn modelId="{775EF34D-7C53-493F-B628-8ED98DD1434A}" srcId="{8DA8944D-6912-4BE9-9A3A-D75E1BF98B24}" destId="{C1B55515-E4CD-4469-BCD8-648C33C8A1CC}" srcOrd="3" destOrd="0" parTransId="{B8E9CC75-0D83-4E4C-AD9D-76E29EFB4B67}" sibTransId="{12A0DC27-EDEF-4312-8B47-9CA5A5B021DB}"/>
    <dgm:cxn modelId="{D164794E-7E0A-425D-A16A-7E9B5C08EDAA}" type="presOf" srcId="{1A3F15ED-21D9-4A57-B189-7D6FDA2FA972}" destId="{BBAAC39A-14E8-4759-8A67-884B8F8BF9C8}" srcOrd="0" destOrd="0" presId="urn:microsoft.com/office/officeart/2016/7/layout/VerticalHollowActionList"/>
    <dgm:cxn modelId="{39220D70-EBB3-49CB-B9F9-308CC8D28021}" type="presOf" srcId="{C1B55515-E4CD-4469-BCD8-648C33C8A1CC}" destId="{875B3499-99A2-450C-9A8B-0B0E2BE2C077}" srcOrd="0" destOrd="0" presId="urn:microsoft.com/office/officeart/2016/7/layout/VerticalHollowActionList"/>
    <dgm:cxn modelId="{DD5FDB70-3049-4F06-A40D-EBC775E514E1}" srcId="{8DA8944D-6912-4BE9-9A3A-D75E1BF98B24}" destId="{06D15E3F-93BD-4010-90A4-760E2BFB9BB7}" srcOrd="4" destOrd="0" parTransId="{69F18CEE-F45B-4D8C-8D00-C11C54FDE223}" sibTransId="{A29493B1-4F6A-4EC0-A9BD-C489D687340A}"/>
    <dgm:cxn modelId="{93432451-736E-4BD8-B280-2C08C514DC11}" type="presOf" srcId="{802302A4-8992-4DD1-BF33-5DFA15AD446B}" destId="{A853099B-C427-4FF5-B22D-44B6CD07BEC0}" srcOrd="0" destOrd="0" presId="urn:microsoft.com/office/officeart/2016/7/layout/VerticalHollowActionList"/>
    <dgm:cxn modelId="{0E6E207B-FF85-4302-96BB-3B140BB3137B}" type="presOf" srcId="{FE1AC5E8-1010-4B95-B8D1-3ABB8E01246B}" destId="{DB5BCED6-33B7-4B0F-84C1-19B1C0ECA628}" srcOrd="0" destOrd="0" presId="urn:microsoft.com/office/officeart/2016/7/layout/VerticalHollowActionList"/>
    <dgm:cxn modelId="{1FBCDF92-6F61-48DE-801F-83561916205F}" type="presOf" srcId="{5E563841-0FB8-4FA9-9478-B3551D4DC998}" destId="{2B468522-8A50-4D6E-9BDA-F561454662C7}" srcOrd="0" destOrd="0" presId="urn:microsoft.com/office/officeart/2016/7/layout/VerticalHollowActionList"/>
    <dgm:cxn modelId="{7EC26C98-5E9B-473A-8808-3E433C0B678C}" type="presOf" srcId="{DC721508-5CAB-4086-9CCA-6411BA932CE9}" destId="{475CB275-8CE4-4EA5-BBD9-14BF4EC7C0ED}" srcOrd="0" destOrd="0" presId="urn:microsoft.com/office/officeart/2016/7/layout/VerticalHollowActionList"/>
    <dgm:cxn modelId="{64BE22B4-7D0C-45B1-A6B9-00240CA337D8}" type="presOf" srcId="{923E78D0-25ED-4665-AD94-118B6100B89C}" destId="{09747646-CF00-4DF7-8CBB-A3FB1376704E}" srcOrd="0" destOrd="0" presId="urn:microsoft.com/office/officeart/2016/7/layout/VerticalHollowActionList"/>
    <dgm:cxn modelId="{5C8BDBB9-64A0-41E3-B9EF-535B2CB25C7F}" srcId="{802302A4-8992-4DD1-BF33-5DFA15AD446B}" destId="{FE1AC5E8-1010-4B95-B8D1-3ABB8E01246B}" srcOrd="0" destOrd="0" parTransId="{C36CE779-D6CC-4A44-97F8-8DD03703397E}" sibTransId="{F57F7B1C-B177-43BE-9A9C-9A5BF6CBA74B}"/>
    <dgm:cxn modelId="{C4E46FBB-666C-4E68-866C-B0B669094AE9}" type="presOf" srcId="{B2545AEC-7633-41D6-B317-F2A1905DB457}" destId="{3E3F0D1E-6FAD-42F3-90C7-4BC6897C70E4}" srcOrd="0" destOrd="0" presId="urn:microsoft.com/office/officeart/2016/7/layout/VerticalHollowActionList"/>
    <dgm:cxn modelId="{4292F3C2-82C8-4FB8-89DB-218DFAD579CA}" srcId="{06D15E3F-93BD-4010-90A4-760E2BFB9BB7}" destId="{11FE6467-186A-4873-AF23-1B62186A372E}" srcOrd="0" destOrd="0" parTransId="{AE630B99-5722-4FC4-98A3-3922CB3C06D6}" sibTransId="{3B75615C-79A3-4756-81CE-EF188E93CFBD}"/>
    <dgm:cxn modelId="{D54CD8C5-25E7-4A16-BCAF-E31B99D45284}" srcId="{B2545AEC-7633-41D6-B317-F2A1905DB457}" destId="{DC721508-5CAB-4086-9CCA-6411BA932CE9}" srcOrd="0" destOrd="0" parTransId="{BC6FC387-5A3E-4793-9A0E-26A7C25EF138}" sibTransId="{9ECBF587-BB04-4971-87A5-E29AA338F7F6}"/>
    <dgm:cxn modelId="{1D1038DD-6127-426B-8B5D-4D81F031F6D0}" type="presOf" srcId="{11FE6467-186A-4873-AF23-1B62186A372E}" destId="{B0A0BC42-00A8-4911-8094-364C802926CB}" srcOrd="0" destOrd="0" presId="urn:microsoft.com/office/officeart/2016/7/layout/VerticalHollowActionList"/>
    <dgm:cxn modelId="{0E2CBDEF-859B-4C9B-A98E-5304E43B0B7F}" srcId="{8DA8944D-6912-4BE9-9A3A-D75E1BF98B24}" destId="{802302A4-8992-4DD1-BF33-5DFA15AD446B}" srcOrd="2" destOrd="0" parTransId="{DC099809-B207-4756-852B-8F6078091FB7}" sibTransId="{07EBC31D-DC9D-4EA4-B949-40843DD85E4D}"/>
    <dgm:cxn modelId="{42DD3BF1-1E7E-4EA5-9602-3CC6F77F659A}" srcId="{8DA8944D-6912-4BE9-9A3A-D75E1BF98B24}" destId="{5E563841-0FB8-4FA9-9478-B3551D4DC998}" srcOrd="1" destOrd="0" parTransId="{8317C465-FE74-4626-928C-671B41219D1B}" sibTransId="{89ADF76C-0D5A-473E-B8D5-745AE9AB0E1D}"/>
    <dgm:cxn modelId="{F68923F9-9A39-4422-A10E-4DFD80D6191A}" type="presOf" srcId="{8DA8944D-6912-4BE9-9A3A-D75E1BF98B24}" destId="{0123AFAA-6FEF-43F5-B1EE-1F974A481E02}" srcOrd="0" destOrd="0" presId="urn:microsoft.com/office/officeart/2016/7/layout/VerticalHollowActionList"/>
    <dgm:cxn modelId="{340F4D3C-2A17-497A-86A4-C593AA5282F6}" type="presParOf" srcId="{0123AFAA-6FEF-43F5-B1EE-1F974A481E02}" destId="{6764E6CE-8148-45F4-BE1F-E60D7AFAAABD}" srcOrd="0" destOrd="0" presId="urn:microsoft.com/office/officeart/2016/7/layout/VerticalHollowActionList"/>
    <dgm:cxn modelId="{756129A7-9D27-42EB-8AF4-A0032421D55B}" type="presParOf" srcId="{6764E6CE-8148-45F4-BE1F-E60D7AFAAABD}" destId="{3E3F0D1E-6FAD-42F3-90C7-4BC6897C70E4}" srcOrd="0" destOrd="0" presId="urn:microsoft.com/office/officeart/2016/7/layout/VerticalHollowActionList"/>
    <dgm:cxn modelId="{E5AA34A6-3458-4055-9E3A-6D0E0AC0E5B6}" type="presParOf" srcId="{6764E6CE-8148-45F4-BE1F-E60D7AFAAABD}" destId="{475CB275-8CE4-4EA5-BBD9-14BF4EC7C0ED}" srcOrd="1" destOrd="0" presId="urn:microsoft.com/office/officeart/2016/7/layout/VerticalHollowActionList"/>
    <dgm:cxn modelId="{875B3DF6-CAA6-46B2-BF7F-71424B579617}" type="presParOf" srcId="{0123AFAA-6FEF-43F5-B1EE-1F974A481E02}" destId="{E1A2CC29-7FC1-43B2-92F2-F17640E68EB8}" srcOrd="1" destOrd="0" presId="urn:microsoft.com/office/officeart/2016/7/layout/VerticalHollowActionList"/>
    <dgm:cxn modelId="{D241D388-F1F1-4799-A4CF-06F0521631E6}" type="presParOf" srcId="{0123AFAA-6FEF-43F5-B1EE-1F974A481E02}" destId="{60746FB8-3A13-4141-9052-E65C08EC90CD}" srcOrd="2" destOrd="0" presId="urn:microsoft.com/office/officeart/2016/7/layout/VerticalHollowActionList"/>
    <dgm:cxn modelId="{97598FE9-6EDD-447B-9239-461A0EF468C4}" type="presParOf" srcId="{60746FB8-3A13-4141-9052-E65C08EC90CD}" destId="{2B468522-8A50-4D6E-9BDA-F561454662C7}" srcOrd="0" destOrd="0" presId="urn:microsoft.com/office/officeart/2016/7/layout/VerticalHollowActionList"/>
    <dgm:cxn modelId="{DBF18DAF-623C-4833-85B5-45DD9E16D5DD}" type="presParOf" srcId="{60746FB8-3A13-4141-9052-E65C08EC90CD}" destId="{BBAAC39A-14E8-4759-8A67-884B8F8BF9C8}" srcOrd="1" destOrd="0" presId="urn:microsoft.com/office/officeart/2016/7/layout/VerticalHollowActionList"/>
    <dgm:cxn modelId="{69DEBE43-418B-4A40-86A1-FA752F372074}" type="presParOf" srcId="{0123AFAA-6FEF-43F5-B1EE-1F974A481E02}" destId="{9436B325-57E2-45CB-B8F2-90B78EE754D0}" srcOrd="3" destOrd="0" presId="urn:microsoft.com/office/officeart/2016/7/layout/VerticalHollowActionList"/>
    <dgm:cxn modelId="{F7659FFE-29F6-4D01-B328-516F75E3C096}" type="presParOf" srcId="{0123AFAA-6FEF-43F5-B1EE-1F974A481E02}" destId="{7473C8C4-CD4F-46A3-A168-64F3FBBC7AE0}" srcOrd="4" destOrd="0" presId="urn:microsoft.com/office/officeart/2016/7/layout/VerticalHollowActionList"/>
    <dgm:cxn modelId="{AF47CA72-6D04-4CBC-923E-370EDA64C016}" type="presParOf" srcId="{7473C8C4-CD4F-46A3-A168-64F3FBBC7AE0}" destId="{A853099B-C427-4FF5-B22D-44B6CD07BEC0}" srcOrd="0" destOrd="0" presId="urn:microsoft.com/office/officeart/2016/7/layout/VerticalHollowActionList"/>
    <dgm:cxn modelId="{21345579-82FF-4A22-AEBC-CB0159EDC339}" type="presParOf" srcId="{7473C8C4-CD4F-46A3-A168-64F3FBBC7AE0}" destId="{DB5BCED6-33B7-4B0F-84C1-19B1C0ECA628}" srcOrd="1" destOrd="0" presId="urn:microsoft.com/office/officeart/2016/7/layout/VerticalHollowActionList"/>
    <dgm:cxn modelId="{FF755C21-E8B5-4648-8EED-50DCF5FC0475}" type="presParOf" srcId="{0123AFAA-6FEF-43F5-B1EE-1F974A481E02}" destId="{458ECDCA-9F9A-4E81-853E-C306781D671E}" srcOrd="5" destOrd="0" presId="urn:microsoft.com/office/officeart/2016/7/layout/VerticalHollowActionList"/>
    <dgm:cxn modelId="{47E85675-FBCE-4A99-8349-AEE5FC489E9B}" type="presParOf" srcId="{0123AFAA-6FEF-43F5-B1EE-1F974A481E02}" destId="{A8DCED75-1D0A-4DD2-BB96-F6138DAA993E}" srcOrd="6" destOrd="0" presId="urn:microsoft.com/office/officeart/2016/7/layout/VerticalHollowActionList"/>
    <dgm:cxn modelId="{413CCD70-6CB0-4C95-948D-EF527A80C686}" type="presParOf" srcId="{A8DCED75-1D0A-4DD2-BB96-F6138DAA993E}" destId="{875B3499-99A2-450C-9A8B-0B0E2BE2C077}" srcOrd="0" destOrd="0" presId="urn:microsoft.com/office/officeart/2016/7/layout/VerticalHollowActionList"/>
    <dgm:cxn modelId="{5CABBA2D-34B2-4E69-8E63-EDDA32D3BB43}" type="presParOf" srcId="{A8DCED75-1D0A-4DD2-BB96-F6138DAA993E}" destId="{09747646-CF00-4DF7-8CBB-A3FB1376704E}" srcOrd="1" destOrd="0" presId="urn:microsoft.com/office/officeart/2016/7/layout/VerticalHollowActionList"/>
    <dgm:cxn modelId="{1025EF02-39EE-4E76-9A35-C0D79265B011}" type="presParOf" srcId="{0123AFAA-6FEF-43F5-B1EE-1F974A481E02}" destId="{C9230CB3-0F65-479D-911D-3D2C6A9838EB}" srcOrd="7" destOrd="0" presId="urn:microsoft.com/office/officeart/2016/7/layout/VerticalHollowActionList"/>
    <dgm:cxn modelId="{784B81FE-2678-4541-8A05-9054DBD832AA}" type="presParOf" srcId="{0123AFAA-6FEF-43F5-B1EE-1F974A481E02}" destId="{DD1A14A1-4BB4-4C4B-A233-62517D30F094}" srcOrd="8" destOrd="0" presId="urn:microsoft.com/office/officeart/2016/7/layout/VerticalHollowActionList"/>
    <dgm:cxn modelId="{25AB6DF8-0DF4-4144-89A5-90460C33105A}" type="presParOf" srcId="{DD1A14A1-4BB4-4C4B-A233-62517D30F094}" destId="{EE5BA871-8AE5-4003-AC8F-0D2794336187}" srcOrd="0" destOrd="0" presId="urn:microsoft.com/office/officeart/2016/7/layout/VerticalHollowActionList"/>
    <dgm:cxn modelId="{B98F1E0D-0450-4DBB-A0A5-6193655FC3D6}" type="presParOf" srcId="{DD1A14A1-4BB4-4C4B-A233-62517D30F094}" destId="{B0A0BC42-00A8-4911-8094-364C802926CB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137139-1339-4C6D-89CE-2797299E741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F0635A2-7543-4115-9AEE-D83EBDA81685}">
      <dgm:prSet/>
      <dgm:spPr/>
      <dgm:t>
        <a:bodyPr/>
        <a:lstStyle/>
        <a:p>
          <a:r>
            <a:rPr lang="en-US" dirty="0"/>
            <a:t>Childhood abuse</a:t>
          </a:r>
        </a:p>
      </dgm:t>
    </dgm:pt>
    <dgm:pt modelId="{8562F395-7AEE-404C-80CB-1205BA2F2514}" type="parTrans" cxnId="{1590A2F6-F89F-4635-B4CA-3D5B06C62AB4}">
      <dgm:prSet/>
      <dgm:spPr/>
      <dgm:t>
        <a:bodyPr/>
        <a:lstStyle/>
        <a:p>
          <a:endParaRPr lang="en-US"/>
        </a:p>
      </dgm:t>
    </dgm:pt>
    <dgm:pt modelId="{D5FB1908-0EA8-4257-AE1A-343770C362BB}" type="sibTrans" cxnId="{1590A2F6-F89F-4635-B4CA-3D5B06C62AB4}">
      <dgm:prSet/>
      <dgm:spPr/>
      <dgm:t>
        <a:bodyPr/>
        <a:lstStyle/>
        <a:p>
          <a:endParaRPr lang="en-US"/>
        </a:p>
      </dgm:t>
    </dgm:pt>
    <dgm:pt modelId="{BA4E239E-24FF-4293-BC68-06731742471B}">
      <dgm:prSet/>
      <dgm:spPr/>
      <dgm:t>
        <a:bodyPr/>
        <a:lstStyle/>
        <a:p>
          <a:r>
            <a:rPr lang="en-US" dirty="0"/>
            <a:t>Abandonment </a:t>
          </a:r>
        </a:p>
      </dgm:t>
    </dgm:pt>
    <dgm:pt modelId="{260B2A45-6742-4505-AD6E-F60E26717354}" type="parTrans" cxnId="{F3CEFAE4-94FD-4AF4-B6C7-558D71932EBA}">
      <dgm:prSet/>
      <dgm:spPr/>
      <dgm:t>
        <a:bodyPr/>
        <a:lstStyle/>
        <a:p>
          <a:endParaRPr lang="en-US"/>
        </a:p>
      </dgm:t>
    </dgm:pt>
    <dgm:pt modelId="{A2582FAE-D08D-40D5-B36B-4AB9A8D6125D}" type="sibTrans" cxnId="{F3CEFAE4-94FD-4AF4-B6C7-558D71932EBA}">
      <dgm:prSet/>
      <dgm:spPr/>
      <dgm:t>
        <a:bodyPr/>
        <a:lstStyle/>
        <a:p>
          <a:endParaRPr lang="en-US"/>
        </a:p>
      </dgm:t>
    </dgm:pt>
    <dgm:pt modelId="{398EFAF0-6FFA-4D24-AB03-FA201ABB1E62}">
      <dgm:prSet/>
      <dgm:spPr/>
      <dgm:t>
        <a:bodyPr/>
        <a:lstStyle/>
        <a:p>
          <a:r>
            <a:rPr lang="en-US" dirty="0"/>
            <a:t>Divorce </a:t>
          </a:r>
        </a:p>
      </dgm:t>
    </dgm:pt>
    <dgm:pt modelId="{195E2910-6303-4DD7-A1C4-D5D63F0B5581}" type="parTrans" cxnId="{8211C1BC-1338-415F-9C6B-53A1F294D7AB}">
      <dgm:prSet/>
      <dgm:spPr/>
      <dgm:t>
        <a:bodyPr/>
        <a:lstStyle/>
        <a:p>
          <a:endParaRPr lang="en-US"/>
        </a:p>
      </dgm:t>
    </dgm:pt>
    <dgm:pt modelId="{5710D236-09BE-45E1-B26F-B95F76BF0CF4}" type="sibTrans" cxnId="{8211C1BC-1338-415F-9C6B-53A1F294D7AB}">
      <dgm:prSet/>
      <dgm:spPr/>
      <dgm:t>
        <a:bodyPr/>
        <a:lstStyle/>
        <a:p>
          <a:endParaRPr lang="en-US"/>
        </a:p>
      </dgm:t>
    </dgm:pt>
    <dgm:pt modelId="{56561BFF-F9C3-4340-BAEE-EB15DED93F38}">
      <dgm:prSet/>
      <dgm:spPr/>
      <dgm:t>
        <a:bodyPr/>
        <a:lstStyle/>
        <a:p>
          <a:r>
            <a:rPr lang="en-US" dirty="0"/>
            <a:t>Church Hurt </a:t>
          </a:r>
        </a:p>
      </dgm:t>
    </dgm:pt>
    <dgm:pt modelId="{11DBDA55-708C-46D6-9DF5-9AF83D125FF9}" type="parTrans" cxnId="{369FBD76-0ED8-494F-8958-BDC39CB074D5}">
      <dgm:prSet/>
      <dgm:spPr/>
      <dgm:t>
        <a:bodyPr/>
        <a:lstStyle/>
        <a:p>
          <a:endParaRPr lang="en-US"/>
        </a:p>
      </dgm:t>
    </dgm:pt>
    <dgm:pt modelId="{F474AE98-EEED-42E8-99D6-65F065243677}" type="sibTrans" cxnId="{369FBD76-0ED8-494F-8958-BDC39CB074D5}">
      <dgm:prSet/>
      <dgm:spPr/>
      <dgm:t>
        <a:bodyPr/>
        <a:lstStyle/>
        <a:p>
          <a:endParaRPr lang="en-US"/>
        </a:p>
      </dgm:t>
    </dgm:pt>
    <dgm:pt modelId="{23D55C8F-FEE1-4282-99DD-B794381654E7}">
      <dgm:prSet/>
      <dgm:spPr/>
      <dgm:t>
        <a:bodyPr/>
        <a:lstStyle/>
        <a:p>
          <a:r>
            <a:rPr lang="en-US" dirty="0"/>
            <a:t>Grief </a:t>
          </a:r>
        </a:p>
      </dgm:t>
    </dgm:pt>
    <dgm:pt modelId="{A888C90F-3649-483D-833E-3BF7F650C2F1}" type="parTrans" cxnId="{9C835C27-C034-4410-86B7-5ADD09CFA62A}">
      <dgm:prSet/>
      <dgm:spPr/>
      <dgm:t>
        <a:bodyPr/>
        <a:lstStyle/>
        <a:p>
          <a:endParaRPr lang="en-US"/>
        </a:p>
      </dgm:t>
    </dgm:pt>
    <dgm:pt modelId="{F9678998-AF9A-4DC3-A113-55A2B2039679}" type="sibTrans" cxnId="{9C835C27-C034-4410-86B7-5ADD09CFA62A}">
      <dgm:prSet/>
      <dgm:spPr/>
      <dgm:t>
        <a:bodyPr/>
        <a:lstStyle/>
        <a:p>
          <a:endParaRPr lang="en-US"/>
        </a:p>
      </dgm:t>
    </dgm:pt>
    <dgm:pt modelId="{6F9335B2-5F1B-47A2-845F-A3E08D0EAAA5}">
      <dgm:prSet/>
      <dgm:spPr/>
      <dgm:t>
        <a:bodyPr/>
        <a:lstStyle/>
        <a:p>
          <a:r>
            <a:rPr lang="en-US" dirty="0"/>
            <a:t>Racism </a:t>
          </a:r>
        </a:p>
      </dgm:t>
    </dgm:pt>
    <dgm:pt modelId="{2FDB59B7-557F-4AC5-8409-68E0F7E61C29}" type="parTrans" cxnId="{F7791E77-32A4-491A-9E73-21384964734D}">
      <dgm:prSet/>
      <dgm:spPr/>
      <dgm:t>
        <a:bodyPr/>
        <a:lstStyle/>
        <a:p>
          <a:endParaRPr lang="en-US"/>
        </a:p>
      </dgm:t>
    </dgm:pt>
    <dgm:pt modelId="{D5D7C53F-189D-495E-8D80-AA477A659DAE}" type="sibTrans" cxnId="{F7791E77-32A4-491A-9E73-21384964734D}">
      <dgm:prSet/>
      <dgm:spPr/>
      <dgm:t>
        <a:bodyPr/>
        <a:lstStyle/>
        <a:p>
          <a:endParaRPr lang="en-US"/>
        </a:p>
      </dgm:t>
    </dgm:pt>
    <dgm:pt modelId="{11925FA5-02D4-48F2-A6AB-5DFD0579F9EF}">
      <dgm:prSet/>
      <dgm:spPr/>
      <dgm:t>
        <a:bodyPr/>
        <a:lstStyle/>
        <a:p>
          <a:r>
            <a:rPr lang="en-US" dirty="0"/>
            <a:t>Betrayal </a:t>
          </a:r>
        </a:p>
      </dgm:t>
    </dgm:pt>
    <dgm:pt modelId="{56FDBB60-916A-4ED0-AA9A-2E119A193959}" type="parTrans" cxnId="{B8BFCC48-5C45-4E98-A3A5-638FF67C9F2C}">
      <dgm:prSet/>
      <dgm:spPr/>
      <dgm:t>
        <a:bodyPr/>
        <a:lstStyle/>
        <a:p>
          <a:endParaRPr lang="en-US"/>
        </a:p>
      </dgm:t>
    </dgm:pt>
    <dgm:pt modelId="{6B627996-35A3-43F4-B29B-6F43701BD241}" type="sibTrans" cxnId="{B8BFCC48-5C45-4E98-A3A5-638FF67C9F2C}">
      <dgm:prSet/>
      <dgm:spPr/>
      <dgm:t>
        <a:bodyPr/>
        <a:lstStyle/>
        <a:p>
          <a:endParaRPr lang="en-US"/>
        </a:p>
      </dgm:t>
    </dgm:pt>
    <dgm:pt modelId="{CB506736-6DBE-42DE-8479-C475C7A74D33}">
      <dgm:prSet/>
      <dgm:spPr/>
      <dgm:t>
        <a:bodyPr/>
        <a:lstStyle/>
        <a:p>
          <a:r>
            <a:rPr lang="en-US" dirty="0"/>
            <a:t>Domestic violence </a:t>
          </a:r>
        </a:p>
      </dgm:t>
    </dgm:pt>
    <dgm:pt modelId="{857CC695-14B8-42BF-9C78-FDD19B626725}" type="parTrans" cxnId="{F60D817A-A5E7-422F-8F2E-8D16D41BA716}">
      <dgm:prSet/>
      <dgm:spPr/>
      <dgm:t>
        <a:bodyPr/>
        <a:lstStyle/>
        <a:p>
          <a:endParaRPr lang="en-US"/>
        </a:p>
      </dgm:t>
    </dgm:pt>
    <dgm:pt modelId="{1C2BE8DA-35EB-45E7-9F7D-FA94622FD259}" type="sibTrans" cxnId="{F60D817A-A5E7-422F-8F2E-8D16D41BA716}">
      <dgm:prSet/>
      <dgm:spPr/>
      <dgm:t>
        <a:bodyPr/>
        <a:lstStyle/>
        <a:p>
          <a:endParaRPr lang="en-US"/>
        </a:p>
      </dgm:t>
    </dgm:pt>
    <dgm:pt modelId="{C1FE04FD-9E24-4160-B036-F22BFF577D66}">
      <dgm:prSet/>
      <dgm:spPr/>
      <dgm:t>
        <a:bodyPr/>
        <a:lstStyle/>
        <a:p>
          <a:r>
            <a:rPr lang="en-US" dirty="0"/>
            <a:t>Poverty </a:t>
          </a:r>
        </a:p>
      </dgm:t>
    </dgm:pt>
    <dgm:pt modelId="{7CADE8DC-E47D-4793-9BC2-94ADD35494D2}" type="parTrans" cxnId="{ADA8A10D-0BF1-411B-ADDD-702A0FAECE55}">
      <dgm:prSet/>
      <dgm:spPr/>
      <dgm:t>
        <a:bodyPr/>
        <a:lstStyle/>
        <a:p>
          <a:endParaRPr lang="en-US"/>
        </a:p>
      </dgm:t>
    </dgm:pt>
    <dgm:pt modelId="{EA48D56C-2797-4799-A4E0-15608AC9C3DB}" type="sibTrans" cxnId="{ADA8A10D-0BF1-411B-ADDD-702A0FAECE55}">
      <dgm:prSet/>
      <dgm:spPr/>
      <dgm:t>
        <a:bodyPr/>
        <a:lstStyle/>
        <a:p>
          <a:endParaRPr lang="en-US"/>
        </a:p>
      </dgm:t>
    </dgm:pt>
    <dgm:pt modelId="{ADE0E2A3-44B6-4D24-A45D-979C4C492BBE}">
      <dgm:prSet/>
      <dgm:spPr/>
      <dgm:t>
        <a:bodyPr/>
        <a:lstStyle/>
        <a:p>
          <a:r>
            <a:rPr lang="en-US" dirty="0"/>
            <a:t>Neglect</a:t>
          </a:r>
        </a:p>
      </dgm:t>
    </dgm:pt>
    <dgm:pt modelId="{69EA704C-3DB6-4251-8E32-8F319B891DEE}" type="parTrans" cxnId="{4E719B1F-8F9E-4E49-A03D-DBE5ABFF9C74}">
      <dgm:prSet/>
      <dgm:spPr/>
      <dgm:t>
        <a:bodyPr/>
        <a:lstStyle/>
        <a:p>
          <a:endParaRPr lang="en-US"/>
        </a:p>
      </dgm:t>
    </dgm:pt>
    <dgm:pt modelId="{B1003210-B12F-4147-A8BB-E946D411BA56}" type="sibTrans" cxnId="{4E719B1F-8F9E-4E49-A03D-DBE5ABFF9C74}">
      <dgm:prSet/>
      <dgm:spPr/>
      <dgm:t>
        <a:bodyPr/>
        <a:lstStyle/>
        <a:p>
          <a:endParaRPr lang="en-US"/>
        </a:p>
      </dgm:t>
    </dgm:pt>
    <dgm:pt modelId="{2C0F25D3-DF0B-490A-A971-EC5B2C32B051}" type="pres">
      <dgm:prSet presAssocID="{21137139-1339-4C6D-89CE-2797299E7410}" presName="Name0" presStyleCnt="0">
        <dgm:presLayoutVars>
          <dgm:dir/>
          <dgm:resizeHandles val="exact"/>
        </dgm:presLayoutVars>
      </dgm:prSet>
      <dgm:spPr/>
    </dgm:pt>
    <dgm:pt modelId="{3CFBCE82-CA08-413A-BB54-3F95A7B89100}" type="pres">
      <dgm:prSet presAssocID="{21137139-1339-4C6D-89CE-2797299E7410}" presName="cycle" presStyleCnt="0"/>
      <dgm:spPr/>
    </dgm:pt>
    <dgm:pt modelId="{FFA912B0-1284-46F9-8621-02098E16A594}" type="pres">
      <dgm:prSet presAssocID="{EF0635A2-7543-4115-9AEE-D83EBDA81685}" presName="nodeFirstNode" presStyleLbl="node1" presStyleIdx="0" presStyleCnt="10">
        <dgm:presLayoutVars>
          <dgm:bulletEnabled val="1"/>
        </dgm:presLayoutVars>
      </dgm:prSet>
      <dgm:spPr/>
    </dgm:pt>
    <dgm:pt modelId="{4099CF82-79DF-4453-BE0F-95D6C4295C25}" type="pres">
      <dgm:prSet presAssocID="{D5FB1908-0EA8-4257-AE1A-343770C362BB}" presName="sibTransFirstNode" presStyleLbl="bgShp" presStyleIdx="0" presStyleCnt="1"/>
      <dgm:spPr/>
    </dgm:pt>
    <dgm:pt modelId="{BD55902F-D16E-4750-8CAC-053D6C307BF0}" type="pres">
      <dgm:prSet presAssocID="{BA4E239E-24FF-4293-BC68-06731742471B}" presName="nodeFollowingNodes" presStyleLbl="node1" presStyleIdx="1" presStyleCnt="10">
        <dgm:presLayoutVars>
          <dgm:bulletEnabled val="1"/>
        </dgm:presLayoutVars>
      </dgm:prSet>
      <dgm:spPr/>
    </dgm:pt>
    <dgm:pt modelId="{622F14F5-8E8F-498E-9043-DEB4D1B61D32}" type="pres">
      <dgm:prSet presAssocID="{398EFAF0-6FFA-4D24-AB03-FA201ABB1E62}" presName="nodeFollowingNodes" presStyleLbl="node1" presStyleIdx="2" presStyleCnt="10">
        <dgm:presLayoutVars>
          <dgm:bulletEnabled val="1"/>
        </dgm:presLayoutVars>
      </dgm:prSet>
      <dgm:spPr/>
    </dgm:pt>
    <dgm:pt modelId="{8DA8BBA5-D5F6-4EF8-9BC9-2CFB8341473C}" type="pres">
      <dgm:prSet presAssocID="{56561BFF-F9C3-4340-BAEE-EB15DED93F38}" presName="nodeFollowingNodes" presStyleLbl="node1" presStyleIdx="3" presStyleCnt="10">
        <dgm:presLayoutVars>
          <dgm:bulletEnabled val="1"/>
        </dgm:presLayoutVars>
      </dgm:prSet>
      <dgm:spPr/>
    </dgm:pt>
    <dgm:pt modelId="{72FEC0A7-D2A4-4DE6-AB46-9E9F7DF40D3F}" type="pres">
      <dgm:prSet presAssocID="{23D55C8F-FEE1-4282-99DD-B794381654E7}" presName="nodeFollowingNodes" presStyleLbl="node1" presStyleIdx="4" presStyleCnt="10">
        <dgm:presLayoutVars>
          <dgm:bulletEnabled val="1"/>
        </dgm:presLayoutVars>
      </dgm:prSet>
      <dgm:spPr/>
    </dgm:pt>
    <dgm:pt modelId="{ACA9C8D1-AE05-445E-84A1-FBB081C223BC}" type="pres">
      <dgm:prSet presAssocID="{6F9335B2-5F1B-47A2-845F-A3E08D0EAAA5}" presName="nodeFollowingNodes" presStyleLbl="node1" presStyleIdx="5" presStyleCnt="10">
        <dgm:presLayoutVars>
          <dgm:bulletEnabled val="1"/>
        </dgm:presLayoutVars>
      </dgm:prSet>
      <dgm:spPr/>
    </dgm:pt>
    <dgm:pt modelId="{4F8CC785-C489-411A-984A-2B9CD00C4229}" type="pres">
      <dgm:prSet presAssocID="{11925FA5-02D4-48F2-A6AB-5DFD0579F9EF}" presName="nodeFollowingNodes" presStyleLbl="node1" presStyleIdx="6" presStyleCnt="10">
        <dgm:presLayoutVars>
          <dgm:bulletEnabled val="1"/>
        </dgm:presLayoutVars>
      </dgm:prSet>
      <dgm:spPr/>
    </dgm:pt>
    <dgm:pt modelId="{4AD2043D-E738-4A9C-85F1-02D4D228B97B}" type="pres">
      <dgm:prSet presAssocID="{CB506736-6DBE-42DE-8479-C475C7A74D33}" presName="nodeFollowingNodes" presStyleLbl="node1" presStyleIdx="7" presStyleCnt="10">
        <dgm:presLayoutVars>
          <dgm:bulletEnabled val="1"/>
        </dgm:presLayoutVars>
      </dgm:prSet>
      <dgm:spPr/>
    </dgm:pt>
    <dgm:pt modelId="{6D3CF0AA-66FC-4F30-9530-DDB5E02F6B3F}" type="pres">
      <dgm:prSet presAssocID="{C1FE04FD-9E24-4160-B036-F22BFF577D66}" presName="nodeFollowingNodes" presStyleLbl="node1" presStyleIdx="8" presStyleCnt="10">
        <dgm:presLayoutVars>
          <dgm:bulletEnabled val="1"/>
        </dgm:presLayoutVars>
      </dgm:prSet>
      <dgm:spPr/>
    </dgm:pt>
    <dgm:pt modelId="{28816B4F-6525-43BB-832F-9368221B69F0}" type="pres">
      <dgm:prSet presAssocID="{ADE0E2A3-44B6-4D24-A45D-979C4C492BBE}" presName="nodeFollowingNodes" presStyleLbl="node1" presStyleIdx="9" presStyleCnt="10">
        <dgm:presLayoutVars>
          <dgm:bulletEnabled val="1"/>
        </dgm:presLayoutVars>
      </dgm:prSet>
      <dgm:spPr/>
    </dgm:pt>
  </dgm:ptLst>
  <dgm:cxnLst>
    <dgm:cxn modelId="{ADA8A10D-0BF1-411B-ADDD-702A0FAECE55}" srcId="{21137139-1339-4C6D-89CE-2797299E7410}" destId="{C1FE04FD-9E24-4160-B036-F22BFF577D66}" srcOrd="8" destOrd="0" parTransId="{7CADE8DC-E47D-4793-9BC2-94ADD35494D2}" sibTransId="{EA48D56C-2797-4799-A4E0-15608AC9C3DB}"/>
    <dgm:cxn modelId="{3E4A6217-A926-4DC2-AE1B-71996C40C25A}" type="presOf" srcId="{398EFAF0-6FFA-4D24-AB03-FA201ABB1E62}" destId="{622F14F5-8E8F-498E-9043-DEB4D1B61D32}" srcOrd="0" destOrd="0" presId="urn:microsoft.com/office/officeart/2005/8/layout/cycle3"/>
    <dgm:cxn modelId="{4E719B1F-8F9E-4E49-A03D-DBE5ABFF9C74}" srcId="{21137139-1339-4C6D-89CE-2797299E7410}" destId="{ADE0E2A3-44B6-4D24-A45D-979C4C492BBE}" srcOrd="9" destOrd="0" parTransId="{69EA704C-3DB6-4251-8E32-8F319B891DEE}" sibTransId="{B1003210-B12F-4147-A8BB-E946D411BA56}"/>
    <dgm:cxn modelId="{9C835C27-C034-4410-86B7-5ADD09CFA62A}" srcId="{21137139-1339-4C6D-89CE-2797299E7410}" destId="{23D55C8F-FEE1-4282-99DD-B794381654E7}" srcOrd="4" destOrd="0" parTransId="{A888C90F-3649-483D-833E-3BF7F650C2F1}" sibTransId="{F9678998-AF9A-4DC3-A113-55A2B2039679}"/>
    <dgm:cxn modelId="{29F5902F-23C7-4897-AB71-1FECFE866CDE}" type="presOf" srcId="{21137139-1339-4C6D-89CE-2797299E7410}" destId="{2C0F25D3-DF0B-490A-A971-EC5B2C32B051}" srcOrd="0" destOrd="0" presId="urn:microsoft.com/office/officeart/2005/8/layout/cycle3"/>
    <dgm:cxn modelId="{8702B334-26AD-4CB2-A87C-447C1904AABE}" type="presOf" srcId="{56561BFF-F9C3-4340-BAEE-EB15DED93F38}" destId="{8DA8BBA5-D5F6-4EF8-9BC9-2CFB8341473C}" srcOrd="0" destOrd="0" presId="urn:microsoft.com/office/officeart/2005/8/layout/cycle3"/>
    <dgm:cxn modelId="{681E9A3E-9D3C-4AF1-BB64-B385ECFEFEBA}" type="presOf" srcId="{6F9335B2-5F1B-47A2-845F-A3E08D0EAAA5}" destId="{ACA9C8D1-AE05-445E-84A1-FBB081C223BC}" srcOrd="0" destOrd="0" presId="urn:microsoft.com/office/officeart/2005/8/layout/cycle3"/>
    <dgm:cxn modelId="{A842AF41-EBB2-479B-B517-2143AB65394A}" type="presOf" srcId="{CB506736-6DBE-42DE-8479-C475C7A74D33}" destId="{4AD2043D-E738-4A9C-85F1-02D4D228B97B}" srcOrd="0" destOrd="0" presId="urn:microsoft.com/office/officeart/2005/8/layout/cycle3"/>
    <dgm:cxn modelId="{ED008262-DBCC-4094-81CE-464928151C5C}" type="presOf" srcId="{BA4E239E-24FF-4293-BC68-06731742471B}" destId="{BD55902F-D16E-4750-8CAC-053D6C307BF0}" srcOrd="0" destOrd="0" presId="urn:microsoft.com/office/officeart/2005/8/layout/cycle3"/>
    <dgm:cxn modelId="{B8BFCC48-5C45-4E98-A3A5-638FF67C9F2C}" srcId="{21137139-1339-4C6D-89CE-2797299E7410}" destId="{11925FA5-02D4-48F2-A6AB-5DFD0579F9EF}" srcOrd="6" destOrd="0" parTransId="{56FDBB60-916A-4ED0-AA9A-2E119A193959}" sibTransId="{6B627996-35A3-43F4-B29B-6F43701BD241}"/>
    <dgm:cxn modelId="{B1807851-8547-45FD-BC91-C3F735EF24FF}" type="presOf" srcId="{D5FB1908-0EA8-4257-AE1A-343770C362BB}" destId="{4099CF82-79DF-4453-BE0F-95D6C4295C25}" srcOrd="0" destOrd="0" presId="urn:microsoft.com/office/officeart/2005/8/layout/cycle3"/>
    <dgm:cxn modelId="{46530653-4F98-4056-A0B7-A90650CA6EC0}" type="presOf" srcId="{C1FE04FD-9E24-4160-B036-F22BFF577D66}" destId="{6D3CF0AA-66FC-4F30-9530-DDB5E02F6B3F}" srcOrd="0" destOrd="0" presId="urn:microsoft.com/office/officeart/2005/8/layout/cycle3"/>
    <dgm:cxn modelId="{369FBD76-0ED8-494F-8958-BDC39CB074D5}" srcId="{21137139-1339-4C6D-89CE-2797299E7410}" destId="{56561BFF-F9C3-4340-BAEE-EB15DED93F38}" srcOrd="3" destOrd="0" parTransId="{11DBDA55-708C-46D6-9DF5-9AF83D125FF9}" sibTransId="{F474AE98-EEED-42E8-99D6-65F065243677}"/>
    <dgm:cxn modelId="{F7791E77-32A4-491A-9E73-21384964734D}" srcId="{21137139-1339-4C6D-89CE-2797299E7410}" destId="{6F9335B2-5F1B-47A2-845F-A3E08D0EAAA5}" srcOrd="5" destOrd="0" parTransId="{2FDB59B7-557F-4AC5-8409-68E0F7E61C29}" sibTransId="{D5D7C53F-189D-495E-8D80-AA477A659DAE}"/>
    <dgm:cxn modelId="{4BBF8277-3B56-48FF-A29F-72FD78B795EE}" type="presOf" srcId="{23D55C8F-FEE1-4282-99DD-B794381654E7}" destId="{72FEC0A7-D2A4-4DE6-AB46-9E9F7DF40D3F}" srcOrd="0" destOrd="0" presId="urn:microsoft.com/office/officeart/2005/8/layout/cycle3"/>
    <dgm:cxn modelId="{F60D817A-A5E7-422F-8F2E-8D16D41BA716}" srcId="{21137139-1339-4C6D-89CE-2797299E7410}" destId="{CB506736-6DBE-42DE-8479-C475C7A74D33}" srcOrd="7" destOrd="0" parTransId="{857CC695-14B8-42BF-9C78-FDD19B626725}" sibTransId="{1C2BE8DA-35EB-45E7-9F7D-FA94622FD259}"/>
    <dgm:cxn modelId="{CC39C287-C143-4B01-AA2C-B0FBBAAC3310}" type="presOf" srcId="{EF0635A2-7543-4115-9AEE-D83EBDA81685}" destId="{FFA912B0-1284-46F9-8621-02098E16A594}" srcOrd="0" destOrd="0" presId="urn:microsoft.com/office/officeart/2005/8/layout/cycle3"/>
    <dgm:cxn modelId="{8211C1BC-1338-415F-9C6B-53A1F294D7AB}" srcId="{21137139-1339-4C6D-89CE-2797299E7410}" destId="{398EFAF0-6FFA-4D24-AB03-FA201ABB1E62}" srcOrd="2" destOrd="0" parTransId="{195E2910-6303-4DD7-A1C4-D5D63F0B5581}" sibTransId="{5710D236-09BE-45E1-B26F-B95F76BF0CF4}"/>
    <dgm:cxn modelId="{30F078E1-A0EE-42B2-B0CF-6525B6122641}" type="presOf" srcId="{11925FA5-02D4-48F2-A6AB-5DFD0579F9EF}" destId="{4F8CC785-C489-411A-984A-2B9CD00C4229}" srcOrd="0" destOrd="0" presId="urn:microsoft.com/office/officeart/2005/8/layout/cycle3"/>
    <dgm:cxn modelId="{F3CEFAE4-94FD-4AF4-B6C7-558D71932EBA}" srcId="{21137139-1339-4C6D-89CE-2797299E7410}" destId="{BA4E239E-24FF-4293-BC68-06731742471B}" srcOrd="1" destOrd="0" parTransId="{260B2A45-6742-4505-AD6E-F60E26717354}" sibTransId="{A2582FAE-D08D-40D5-B36B-4AB9A8D6125D}"/>
    <dgm:cxn modelId="{F732FBEB-C9A2-492A-BB45-EDCAA4CA6F34}" type="presOf" srcId="{ADE0E2A3-44B6-4D24-A45D-979C4C492BBE}" destId="{28816B4F-6525-43BB-832F-9368221B69F0}" srcOrd="0" destOrd="0" presId="urn:microsoft.com/office/officeart/2005/8/layout/cycle3"/>
    <dgm:cxn modelId="{1590A2F6-F89F-4635-B4CA-3D5B06C62AB4}" srcId="{21137139-1339-4C6D-89CE-2797299E7410}" destId="{EF0635A2-7543-4115-9AEE-D83EBDA81685}" srcOrd="0" destOrd="0" parTransId="{8562F395-7AEE-404C-80CB-1205BA2F2514}" sibTransId="{D5FB1908-0EA8-4257-AE1A-343770C362BB}"/>
    <dgm:cxn modelId="{1908A557-FDCF-45C0-B11D-36E2CAEC482C}" type="presParOf" srcId="{2C0F25D3-DF0B-490A-A971-EC5B2C32B051}" destId="{3CFBCE82-CA08-413A-BB54-3F95A7B89100}" srcOrd="0" destOrd="0" presId="urn:microsoft.com/office/officeart/2005/8/layout/cycle3"/>
    <dgm:cxn modelId="{E9288638-C21C-4BAD-9470-B42DEA7D6F7C}" type="presParOf" srcId="{3CFBCE82-CA08-413A-BB54-3F95A7B89100}" destId="{FFA912B0-1284-46F9-8621-02098E16A594}" srcOrd="0" destOrd="0" presId="urn:microsoft.com/office/officeart/2005/8/layout/cycle3"/>
    <dgm:cxn modelId="{02D90FB1-E42D-4A94-9031-F7ADD0F00C30}" type="presParOf" srcId="{3CFBCE82-CA08-413A-BB54-3F95A7B89100}" destId="{4099CF82-79DF-4453-BE0F-95D6C4295C25}" srcOrd="1" destOrd="0" presId="urn:microsoft.com/office/officeart/2005/8/layout/cycle3"/>
    <dgm:cxn modelId="{33DCB783-29BD-4CCD-93C1-39F51F67538D}" type="presParOf" srcId="{3CFBCE82-CA08-413A-BB54-3F95A7B89100}" destId="{BD55902F-D16E-4750-8CAC-053D6C307BF0}" srcOrd="2" destOrd="0" presId="urn:microsoft.com/office/officeart/2005/8/layout/cycle3"/>
    <dgm:cxn modelId="{6B906AF9-1B90-4ED5-AACB-4BDBA693F970}" type="presParOf" srcId="{3CFBCE82-CA08-413A-BB54-3F95A7B89100}" destId="{622F14F5-8E8F-498E-9043-DEB4D1B61D32}" srcOrd="3" destOrd="0" presId="urn:microsoft.com/office/officeart/2005/8/layout/cycle3"/>
    <dgm:cxn modelId="{A84134AD-ECCF-4881-AA74-822F887A0D78}" type="presParOf" srcId="{3CFBCE82-CA08-413A-BB54-3F95A7B89100}" destId="{8DA8BBA5-D5F6-4EF8-9BC9-2CFB8341473C}" srcOrd="4" destOrd="0" presId="urn:microsoft.com/office/officeart/2005/8/layout/cycle3"/>
    <dgm:cxn modelId="{993A65D8-2232-4B67-ADDD-D8733582BB33}" type="presParOf" srcId="{3CFBCE82-CA08-413A-BB54-3F95A7B89100}" destId="{72FEC0A7-D2A4-4DE6-AB46-9E9F7DF40D3F}" srcOrd="5" destOrd="0" presId="urn:microsoft.com/office/officeart/2005/8/layout/cycle3"/>
    <dgm:cxn modelId="{FC967F6A-C9DE-49FF-83C3-301B2953A6E4}" type="presParOf" srcId="{3CFBCE82-CA08-413A-BB54-3F95A7B89100}" destId="{ACA9C8D1-AE05-445E-84A1-FBB081C223BC}" srcOrd="6" destOrd="0" presId="urn:microsoft.com/office/officeart/2005/8/layout/cycle3"/>
    <dgm:cxn modelId="{6340B37D-5CD8-4788-A8C3-1FCBDEBF633C}" type="presParOf" srcId="{3CFBCE82-CA08-413A-BB54-3F95A7B89100}" destId="{4F8CC785-C489-411A-984A-2B9CD00C4229}" srcOrd="7" destOrd="0" presId="urn:microsoft.com/office/officeart/2005/8/layout/cycle3"/>
    <dgm:cxn modelId="{2138FF68-967F-49F7-9FF6-644EFD5E1DDB}" type="presParOf" srcId="{3CFBCE82-CA08-413A-BB54-3F95A7B89100}" destId="{4AD2043D-E738-4A9C-85F1-02D4D228B97B}" srcOrd="8" destOrd="0" presId="urn:microsoft.com/office/officeart/2005/8/layout/cycle3"/>
    <dgm:cxn modelId="{43CE949D-F972-4063-BEEA-C65713934823}" type="presParOf" srcId="{3CFBCE82-CA08-413A-BB54-3F95A7B89100}" destId="{6D3CF0AA-66FC-4F30-9530-DDB5E02F6B3F}" srcOrd="9" destOrd="0" presId="urn:microsoft.com/office/officeart/2005/8/layout/cycle3"/>
    <dgm:cxn modelId="{6AA31BAC-E5EE-4FF8-AEB2-A29A63CD86BB}" type="presParOf" srcId="{3CFBCE82-CA08-413A-BB54-3F95A7B89100}" destId="{28816B4F-6525-43BB-832F-9368221B69F0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198570-44D1-48D1-B782-C1445596741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FE91EE-C828-4562-8E02-1A3B06A31BEE}">
      <dgm:prSet/>
      <dgm:spPr/>
      <dgm:t>
        <a:bodyPr/>
        <a:lstStyle/>
        <a:p>
          <a:r>
            <a:rPr lang="en-US" dirty="0"/>
            <a:t>What are you carrying that God never intended for you to keep carrying?</a:t>
          </a:r>
        </a:p>
      </dgm:t>
    </dgm:pt>
    <dgm:pt modelId="{FDD29DFB-B38C-4DAC-8883-0EFF19D5FBA2}" type="parTrans" cxnId="{D401D4D2-7F87-45E3-95FA-2A07EE603D1B}">
      <dgm:prSet/>
      <dgm:spPr/>
      <dgm:t>
        <a:bodyPr/>
        <a:lstStyle/>
        <a:p>
          <a:endParaRPr lang="en-US"/>
        </a:p>
      </dgm:t>
    </dgm:pt>
    <dgm:pt modelId="{9B303A47-F363-449C-8917-3F9F3D9BD0E4}" type="sibTrans" cxnId="{D401D4D2-7F87-45E3-95FA-2A07EE603D1B}">
      <dgm:prSet/>
      <dgm:spPr/>
      <dgm:t>
        <a:bodyPr/>
        <a:lstStyle/>
        <a:p>
          <a:endParaRPr lang="en-US"/>
        </a:p>
      </dgm:t>
    </dgm:pt>
    <dgm:pt modelId="{8DA88E0D-CDD6-4CD7-A863-7581011DF73C}">
      <dgm:prSet/>
      <dgm:spPr/>
      <dgm:t>
        <a:bodyPr/>
        <a:lstStyle/>
        <a:p>
          <a:r>
            <a:rPr lang="en-US" dirty="0"/>
            <a:t>Imagine hiking with a backpack filled with bricks</a:t>
          </a:r>
        </a:p>
      </dgm:t>
    </dgm:pt>
    <dgm:pt modelId="{17B75D72-FA3E-4133-B2AD-04C36E4BC110}" type="parTrans" cxnId="{62EDAD5D-7C08-49E6-9B54-8D539FBFB759}">
      <dgm:prSet/>
      <dgm:spPr/>
      <dgm:t>
        <a:bodyPr/>
        <a:lstStyle/>
        <a:p>
          <a:endParaRPr lang="en-US"/>
        </a:p>
      </dgm:t>
    </dgm:pt>
    <dgm:pt modelId="{F0901AB4-0C3C-4176-9963-8AFDA496F93C}" type="sibTrans" cxnId="{62EDAD5D-7C08-49E6-9B54-8D539FBFB759}">
      <dgm:prSet/>
      <dgm:spPr/>
      <dgm:t>
        <a:bodyPr/>
        <a:lstStyle/>
        <a:p>
          <a:endParaRPr lang="en-US"/>
        </a:p>
      </dgm:t>
    </dgm:pt>
    <dgm:pt modelId="{3F10E5D3-EEC0-4F88-9DEC-B31E135A2CC1}">
      <dgm:prSet/>
      <dgm:spPr/>
      <dgm:t>
        <a:bodyPr/>
        <a:lstStyle/>
        <a:p>
          <a:r>
            <a:rPr lang="en-US" dirty="0"/>
            <a:t>Many people live this way emotionally</a:t>
          </a:r>
        </a:p>
      </dgm:t>
    </dgm:pt>
    <dgm:pt modelId="{E17A1FB4-BE33-460F-811A-411104CF5A9D}" type="parTrans" cxnId="{099EAB44-58B2-4546-AC89-1E642EB8B2DB}">
      <dgm:prSet/>
      <dgm:spPr/>
      <dgm:t>
        <a:bodyPr/>
        <a:lstStyle/>
        <a:p>
          <a:endParaRPr lang="en-US"/>
        </a:p>
      </dgm:t>
    </dgm:pt>
    <dgm:pt modelId="{E4148D3B-2F21-4D46-AC08-E33E47814F9E}" type="sibTrans" cxnId="{099EAB44-58B2-4546-AC89-1E642EB8B2DB}">
      <dgm:prSet/>
      <dgm:spPr/>
      <dgm:t>
        <a:bodyPr/>
        <a:lstStyle/>
        <a:p>
          <a:endParaRPr lang="en-US"/>
        </a:p>
      </dgm:t>
    </dgm:pt>
    <dgm:pt modelId="{B3EF78D1-C756-471B-86CA-F0BF6F1B7372}" type="pres">
      <dgm:prSet presAssocID="{E0198570-44D1-48D1-B782-C144559674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DD5F96-7146-4B35-BB8F-FD3CC4D62D24}" type="pres">
      <dgm:prSet presAssocID="{B0FE91EE-C828-4562-8E02-1A3B06A31BEE}" presName="hierRoot1" presStyleCnt="0"/>
      <dgm:spPr/>
    </dgm:pt>
    <dgm:pt modelId="{07C8E01B-57EA-4A8D-B551-426D133E619F}" type="pres">
      <dgm:prSet presAssocID="{B0FE91EE-C828-4562-8E02-1A3B06A31BEE}" presName="composite" presStyleCnt="0"/>
      <dgm:spPr/>
    </dgm:pt>
    <dgm:pt modelId="{B8388182-ABEF-4931-A4A1-6CA94E10DD3E}" type="pres">
      <dgm:prSet presAssocID="{B0FE91EE-C828-4562-8E02-1A3B06A31BEE}" presName="background" presStyleLbl="node0" presStyleIdx="0" presStyleCnt="3"/>
      <dgm:spPr/>
    </dgm:pt>
    <dgm:pt modelId="{761B6ABC-5AD3-4249-9861-08C565D39114}" type="pres">
      <dgm:prSet presAssocID="{B0FE91EE-C828-4562-8E02-1A3B06A31BEE}" presName="text" presStyleLbl="fgAcc0" presStyleIdx="0" presStyleCnt="3">
        <dgm:presLayoutVars>
          <dgm:chPref val="3"/>
        </dgm:presLayoutVars>
      </dgm:prSet>
      <dgm:spPr/>
    </dgm:pt>
    <dgm:pt modelId="{05B97AF4-9956-46CE-BD16-F78719062F34}" type="pres">
      <dgm:prSet presAssocID="{B0FE91EE-C828-4562-8E02-1A3B06A31BEE}" presName="hierChild2" presStyleCnt="0"/>
      <dgm:spPr/>
    </dgm:pt>
    <dgm:pt modelId="{3C55C3BA-F694-4673-8F70-E7A62B8D1FD0}" type="pres">
      <dgm:prSet presAssocID="{8DA88E0D-CDD6-4CD7-A863-7581011DF73C}" presName="hierRoot1" presStyleCnt="0"/>
      <dgm:spPr/>
    </dgm:pt>
    <dgm:pt modelId="{AE2F0EC9-2AF1-45C1-B3BD-21A0C1C2314B}" type="pres">
      <dgm:prSet presAssocID="{8DA88E0D-CDD6-4CD7-A863-7581011DF73C}" presName="composite" presStyleCnt="0"/>
      <dgm:spPr/>
    </dgm:pt>
    <dgm:pt modelId="{22BA1ED0-EDDF-4DA3-9B16-D5653B7E82DF}" type="pres">
      <dgm:prSet presAssocID="{8DA88E0D-CDD6-4CD7-A863-7581011DF73C}" presName="background" presStyleLbl="node0" presStyleIdx="1" presStyleCnt="3"/>
      <dgm:spPr/>
    </dgm:pt>
    <dgm:pt modelId="{598229EF-BCBC-4F75-BB8F-EFDEF1D913E1}" type="pres">
      <dgm:prSet presAssocID="{8DA88E0D-CDD6-4CD7-A863-7581011DF73C}" presName="text" presStyleLbl="fgAcc0" presStyleIdx="1" presStyleCnt="3">
        <dgm:presLayoutVars>
          <dgm:chPref val="3"/>
        </dgm:presLayoutVars>
      </dgm:prSet>
      <dgm:spPr/>
    </dgm:pt>
    <dgm:pt modelId="{806851F9-D4E6-4EFB-83ED-0F4EC9C61BC6}" type="pres">
      <dgm:prSet presAssocID="{8DA88E0D-CDD6-4CD7-A863-7581011DF73C}" presName="hierChild2" presStyleCnt="0"/>
      <dgm:spPr/>
    </dgm:pt>
    <dgm:pt modelId="{50297C25-353A-4F91-B588-9F835D361B5B}" type="pres">
      <dgm:prSet presAssocID="{3F10E5D3-EEC0-4F88-9DEC-B31E135A2CC1}" presName="hierRoot1" presStyleCnt="0"/>
      <dgm:spPr/>
    </dgm:pt>
    <dgm:pt modelId="{152A5DBD-5B07-4C85-990A-562F57D5B0A1}" type="pres">
      <dgm:prSet presAssocID="{3F10E5D3-EEC0-4F88-9DEC-B31E135A2CC1}" presName="composite" presStyleCnt="0"/>
      <dgm:spPr/>
    </dgm:pt>
    <dgm:pt modelId="{D5D145B6-25AF-4EB2-9834-D5B43EF7E80B}" type="pres">
      <dgm:prSet presAssocID="{3F10E5D3-EEC0-4F88-9DEC-B31E135A2CC1}" presName="background" presStyleLbl="node0" presStyleIdx="2" presStyleCnt="3"/>
      <dgm:spPr/>
    </dgm:pt>
    <dgm:pt modelId="{40AF4289-658C-4EA1-B622-4D45C5395AD9}" type="pres">
      <dgm:prSet presAssocID="{3F10E5D3-EEC0-4F88-9DEC-B31E135A2CC1}" presName="text" presStyleLbl="fgAcc0" presStyleIdx="2" presStyleCnt="3">
        <dgm:presLayoutVars>
          <dgm:chPref val="3"/>
        </dgm:presLayoutVars>
      </dgm:prSet>
      <dgm:spPr/>
    </dgm:pt>
    <dgm:pt modelId="{02E57139-C2EF-4F3E-96FB-E1EDF9B34E20}" type="pres">
      <dgm:prSet presAssocID="{3F10E5D3-EEC0-4F88-9DEC-B31E135A2CC1}" presName="hierChild2" presStyleCnt="0"/>
      <dgm:spPr/>
    </dgm:pt>
  </dgm:ptLst>
  <dgm:cxnLst>
    <dgm:cxn modelId="{62EDAD5D-7C08-49E6-9B54-8D539FBFB759}" srcId="{E0198570-44D1-48D1-B782-C1445596741A}" destId="{8DA88E0D-CDD6-4CD7-A863-7581011DF73C}" srcOrd="1" destOrd="0" parTransId="{17B75D72-FA3E-4133-B2AD-04C36E4BC110}" sibTransId="{F0901AB4-0C3C-4176-9963-8AFDA496F93C}"/>
    <dgm:cxn modelId="{099EAB44-58B2-4546-AC89-1E642EB8B2DB}" srcId="{E0198570-44D1-48D1-B782-C1445596741A}" destId="{3F10E5D3-EEC0-4F88-9DEC-B31E135A2CC1}" srcOrd="2" destOrd="0" parTransId="{E17A1FB4-BE33-460F-811A-411104CF5A9D}" sibTransId="{E4148D3B-2F21-4D46-AC08-E33E47814F9E}"/>
    <dgm:cxn modelId="{5EE71565-E2B7-4D2B-A788-8544948D5A4F}" type="presOf" srcId="{3F10E5D3-EEC0-4F88-9DEC-B31E135A2CC1}" destId="{40AF4289-658C-4EA1-B622-4D45C5395AD9}" srcOrd="0" destOrd="0" presId="urn:microsoft.com/office/officeart/2005/8/layout/hierarchy1"/>
    <dgm:cxn modelId="{F83B3E4D-F86E-41C6-86E2-A0E8C2242841}" type="presOf" srcId="{B0FE91EE-C828-4562-8E02-1A3B06A31BEE}" destId="{761B6ABC-5AD3-4249-9861-08C565D39114}" srcOrd="0" destOrd="0" presId="urn:microsoft.com/office/officeart/2005/8/layout/hierarchy1"/>
    <dgm:cxn modelId="{9B2D7E86-2B9D-4F72-B4B0-40D7C4CA98B7}" type="presOf" srcId="{8DA88E0D-CDD6-4CD7-A863-7581011DF73C}" destId="{598229EF-BCBC-4F75-BB8F-EFDEF1D913E1}" srcOrd="0" destOrd="0" presId="urn:microsoft.com/office/officeart/2005/8/layout/hierarchy1"/>
    <dgm:cxn modelId="{08C466CE-C4E6-4A8B-8399-D91481A0E1BF}" type="presOf" srcId="{E0198570-44D1-48D1-B782-C1445596741A}" destId="{B3EF78D1-C756-471B-86CA-F0BF6F1B7372}" srcOrd="0" destOrd="0" presId="urn:microsoft.com/office/officeart/2005/8/layout/hierarchy1"/>
    <dgm:cxn modelId="{D401D4D2-7F87-45E3-95FA-2A07EE603D1B}" srcId="{E0198570-44D1-48D1-B782-C1445596741A}" destId="{B0FE91EE-C828-4562-8E02-1A3B06A31BEE}" srcOrd="0" destOrd="0" parTransId="{FDD29DFB-B38C-4DAC-8883-0EFF19D5FBA2}" sibTransId="{9B303A47-F363-449C-8917-3F9F3D9BD0E4}"/>
    <dgm:cxn modelId="{9F0B4193-6499-4111-AD10-F70AF540E6AB}" type="presParOf" srcId="{B3EF78D1-C756-471B-86CA-F0BF6F1B7372}" destId="{28DD5F96-7146-4B35-BB8F-FD3CC4D62D24}" srcOrd="0" destOrd="0" presId="urn:microsoft.com/office/officeart/2005/8/layout/hierarchy1"/>
    <dgm:cxn modelId="{C938D574-A5CB-4643-BE2F-461D8A6FBD5F}" type="presParOf" srcId="{28DD5F96-7146-4B35-BB8F-FD3CC4D62D24}" destId="{07C8E01B-57EA-4A8D-B551-426D133E619F}" srcOrd="0" destOrd="0" presId="urn:microsoft.com/office/officeart/2005/8/layout/hierarchy1"/>
    <dgm:cxn modelId="{AD673D48-45DB-448C-8B0C-83D1B9A3341F}" type="presParOf" srcId="{07C8E01B-57EA-4A8D-B551-426D133E619F}" destId="{B8388182-ABEF-4931-A4A1-6CA94E10DD3E}" srcOrd="0" destOrd="0" presId="urn:microsoft.com/office/officeart/2005/8/layout/hierarchy1"/>
    <dgm:cxn modelId="{313BFB9D-DD23-4261-AE04-006EB012768D}" type="presParOf" srcId="{07C8E01B-57EA-4A8D-B551-426D133E619F}" destId="{761B6ABC-5AD3-4249-9861-08C565D39114}" srcOrd="1" destOrd="0" presId="urn:microsoft.com/office/officeart/2005/8/layout/hierarchy1"/>
    <dgm:cxn modelId="{EEB8ABF0-C680-4D6E-BF25-DF515983122D}" type="presParOf" srcId="{28DD5F96-7146-4B35-BB8F-FD3CC4D62D24}" destId="{05B97AF4-9956-46CE-BD16-F78719062F34}" srcOrd="1" destOrd="0" presId="urn:microsoft.com/office/officeart/2005/8/layout/hierarchy1"/>
    <dgm:cxn modelId="{5780B031-7BB2-4E0B-9F7C-5A7819F3EAB4}" type="presParOf" srcId="{B3EF78D1-C756-471B-86CA-F0BF6F1B7372}" destId="{3C55C3BA-F694-4673-8F70-E7A62B8D1FD0}" srcOrd="1" destOrd="0" presId="urn:microsoft.com/office/officeart/2005/8/layout/hierarchy1"/>
    <dgm:cxn modelId="{D743CF1C-1579-4A8E-9C07-2037ED44B7B9}" type="presParOf" srcId="{3C55C3BA-F694-4673-8F70-E7A62B8D1FD0}" destId="{AE2F0EC9-2AF1-45C1-B3BD-21A0C1C2314B}" srcOrd="0" destOrd="0" presId="urn:microsoft.com/office/officeart/2005/8/layout/hierarchy1"/>
    <dgm:cxn modelId="{15DFAEE4-CE27-44AB-98F0-82DF3BDF6B89}" type="presParOf" srcId="{AE2F0EC9-2AF1-45C1-B3BD-21A0C1C2314B}" destId="{22BA1ED0-EDDF-4DA3-9B16-D5653B7E82DF}" srcOrd="0" destOrd="0" presId="urn:microsoft.com/office/officeart/2005/8/layout/hierarchy1"/>
    <dgm:cxn modelId="{C973D99D-9294-4E4C-8D0F-EECFC473ACF3}" type="presParOf" srcId="{AE2F0EC9-2AF1-45C1-B3BD-21A0C1C2314B}" destId="{598229EF-BCBC-4F75-BB8F-EFDEF1D913E1}" srcOrd="1" destOrd="0" presId="urn:microsoft.com/office/officeart/2005/8/layout/hierarchy1"/>
    <dgm:cxn modelId="{A3C68026-9EAA-4EAC-8B3F-9C5E4A141FF2}" type="presParOf" srcId="{3C55C3BA-F694-4673-8F70-E7A62B8D1FD0}" destId="{806851F9-D4E6-4EFB-83ED-0F4EC9C61BC6}" srcOrd="1" destOrd="0" presId="urn:microsoft.com/office/officeart/2005/8/layout/hierarchy1"/>
    <dgm:cxn modelId="{A532830C-492A-49BA-BD73-2899390A85F1}" type="presParOf" srcId="{B3EF78D1-C756-471B-86CA-F0BF6F1B7372}" destId="{50297C25-353A-4F91-B588-9F835D361B5B}" srcOrd="2" destOrd="0" presId="urn:microsoft.com/office/officeart/2005/8/layout/hierarchy1"/>
    <dgm:cxn modelId="{B62ABDF0-779E-4B08-96FB-1A4B28E4F5C8}" type="presParOf" srcId="{50297C25-353A-4F91-B588-9F835D361B5B}" destId="{152A5DBD-5B07-4C85-990A-562F57D5B0A1}" srcOrd="0" destOrd="0" presId="urn:microsoft.com/office/officeart/2005/8/layout/hierarchy1"/>
    <dgm:cxn modelId="{98087049-8AB1-42CE-8BE5-79D83CB2BDD6}" type="presParOf" srcId="{152A5DBD-5B07-4C85-990A-562F57D5B0A1}" destId="{D5D145B6-25AF-4EB2-9834-D5B43EF7E80B}" srcOrd="0" destOrd="0" presId="urn:microsoft.com/office/officeart/2005/8/layout/hierarchy1"/>
    <dgm:cxn modelId="{1082795D-5FFC-4F87-B758-1EC50FE7A33F}" type="presParOf" srcId="{152A5DBD-5B07-4C85-990A-562F57D5B0A1}" destId="{40AF4289-658C-4EA1-B622-4D45C5395AD9}" srcOrd="1" destOrd="0" presId="urn:microsoft.com/office/officeart/2005/8/layout/hierarchy1"/>
    <dgm:cxn modelId="{1BB35DB0-9094-48B4-9B90-B418211B5900}" type="presParOf" srcId="{50297C25-353A-4F91-B588-9F835D361B5B}" destId="{02E57139-C2EF-4F3E-96FB-E1EDF9B34E2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4AE77F-CC17-4497-8FA4-B9362B9AC33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8EBB41-DC6C-4707-84D2-3028BAC9ED19}">
      <dgm:prSet/>
      <dgm:spPr/>
      <dgm:t>
        <a:bodyPr/>
        <a:lstStyle/>
        <a:p>
          <a:r>
            <a:rPr lang="en-US" b="1" dirty="0"/>
            <a:t>Many families become experts at:</a:t>
          </a:r>
          <a:endParaRPr lang="en-US" dirty="0"/>
        </a:p>
      </dgm:t>
    </dgm:pt>
    <dgm:pt modelId="{645CB9C5-AB9D-4519-87AF-260EABA56B18}" type="parTrans" cxnId="{43786424-C0C5-47B6-ABCE-A18500F0D773}">
      <dgm:prSet/>
      <dgm:spPr/>
      <dgm:t>
        <a:bodyPr/>
        <a:lstStyle/>
        <a:p>
          <a:endParaRPr lang="en-US"/>
        </a:p>
      </dgm:t>
    </dgm:pt>
    <dgm:pt modelId="{A4E157CB-3443-4876-8570-7FE92D11DF36}" type="sibTrans" cxnId="{43786424-C0C5-47B6-ABCE-A18500F0D773}">
      <dgm:prSet/>
      <dgm:spPr/>
      <dgm:t>
        <a:bodyPr/>
        <a:lstStyle/>
        <a:p>
          <a:endParaRPr lang="en-US"/>
        </a:p>
      </dgm:t>
    </dgm:pt>
    <dgm:pt modelId="{E1E4D0CF-54B5-4A1D-8ED5-AF230C9C9FA1}">
      <dgm:prSet/>
      <dgm:spPr/>
      <dgm:t>
        <a:bodyPr/>
        <a:lstStyle/>
        <a:p>
          <a:r>
            <a:rPr lang="en-US" dirty="0"/>
            <a:t>Keeping secrets</a:t>
          </a:r>
        </a:p>
      </dgm:t>
    </dgm:pt>
    <dgm:pt modelId="{104687EE-7DC0-430A-9F0A-244838C77C84}" type="parTrans" cxnId="{49B13D15-C1C4-4496-B6FE-F44BBBEC6722}">
      <dgm:prSet/>
      <dgm:spPr/>
      <dgm:t>
        <a:bodyPr/>
        <a:lstStyle/>
        <a:p>
          <a:endParaRPr lang="en-US"/>
        </a:p>
      </dgm:t>
    </dgm:pt>
    <dgm:pt modelId="{E14BFFED-9854-4647-A7F2-341653102E29}" type="sibTrans" cxnId="{49B13D15-C1C4-4496-B6FE-F44BBBEC6722}">
      <dgm:prSet/>
      <dgm:spPr/>
      <dgm:t>
        <a:bodyPr/>
        <a:lstStyle/>
        <a:p>
          <a:endParaRPr lang="en-US"/>
        </a:p>
      </dgm:t>
    </dgm:pt>
    <dgm:pt modelId="{66E23908-DBD6-4961-A419-AB250F3A5F30}">
      <dgm:prSet/>
      <dgm:spPr/>
      <dgm:t>
        <a:bodyPr/>
        <a:lstStyle/>
        <a:p>
          <a:r>
            <a:rPr lang="en-US" dirty="0"/>
            <a:t>Avoiding conflict</a:t>
          </a:r>
        </a:p>
      </dgm:t>
    </dgm:pt>
    <dgm:pt modelId="{1F54BADD-0942-4E54-A516-77188C666FB3}" type="parTrans" cxnId="{8E70B227-8C28-49B3-A63D-B9F8F92FC780}">
      <dgm:prSet/>
      <dgm:spPr/>
      <dgm:t>
        <a:bodyPr/>
        <a:lstStyle/>
        <a:p>
          <a:endParaRPr lang="en-US"/>
        </a:p>
      </dgm:t>
    </dgm:pt>
    <dgm:pt modelId="{EC2A8881-B464-4842-A90F-205294388646}" type="sibTrans" cxnId="{8E70B227-8C28-49B3-A63D-B9F8F92FC780}">
      <dgm:prSet/>
      <dgm:spPr/>
      <dgm:t>
        <a:bodyPr/>
        <a:lstStyle/>
        <a:p>
          <a:endParaRPr lang="en-US"/>
        </a:p>
      </dgm:t>
    </dgm:pt>
    <dgm:pt modelId="{1B808E6A-CECE-4952-93FE-11F73F0D2A8C}">
      <dgm:prSet/>
      <dgm:spPr/>
      <dgm:t>
        <a:bodyPr/>
        <a:lstStyle/>
        <a:p>
          <a:r>
            <a:rPr lang="en-US" dirty="0"/>
            <a:t>Pretending everything is fine</a:t>
          </a:r>
        </a:p>
      </dgm:t>
    </dgm:pt>
    <dgm:pt modelId="{65F3C2A5-C792-4986-947B-BF31178757A5}" type="parTrans" cxnId="{B73B52B7-9D6B-4D95-AD7E-4285A52A13C3}">
      <dgm:prSet/>
      <dgm:spPr/>
      <dgm:t>
        <a:bodyPr/>
        <a:lstStyle/>
        <a:p>
          <a:endParaRPr lang="en-US"/>
        </a:p>
      </dgm:t>
    </dgm:pt>
    <dgm:pt modelId="{548BDBA3-4379-4D88-9D0B-610D1DB13307}" type="sibTrans" cxnId="{B73B52B7-9D6B-4D95-AD7E-4285A52A13C3}">
      <dgm:prSet/>
      <dgm:spPr/>
      <dgm:t>
        <a:bodyPr/>
        <a:lstStyle/>
        <a:p>
          <a:endParaRPr lang="en-US"/>
        </a:p>
      </dgm:t>
    </dgm:pt>
    <dgm:pt modelId="{1F7A5B5A-5DF2-4339-A68E-CAB2B5613C39}">
      <dgm:prSet/>
      <dgm:spPr/>
      <dgm:t>
        <a:bodyPr/>
        <a:lstStyle/>
        <a:p>
          <a:r>
            <a:rPr lang="en-US" dirty="0"/>
            <a:t>Protecting unhealthy people</a:t>
          </a:r>
        </a:p>
      </dgm:t>
    </dgm:pt>
    <dgm:pt modelId="{3C61D116-5E4A-4268-9DA8-893CB483EDE7}" type="parTrans" cxnId="{95E895BD-7CE3-4849-A314-157D302D79B7}">
      <dgm:prSet/>
      <dgm:spPr/>
      <dgm:t>
        <a:bodyPr/>
        <a:lstStyle/>
        <a:p>
          <a:endParaRPr lang="en-US"/>
        </a:p>
      </dgm:t>
    </dgm:pt>
    <dgm:pt modelId="{54705C8E-2763-4F39-AF01-BFEDD46A5C72}" type="sibTrans" cxnId="{95E895BD-7CE3-4849-A314-157D302D79B7}">
      <dgm:prSet/>
      <dgm:spPr/>
      <dgm:t>
        <a:bodyPr/>
        <a:lstStyle/>
        <a:p>
          <a:endParaRPr lang="en-US"/>
        </a:p>
      </dgm:t>
    </dgm:pt>
    <dgm:pt modelId="{7A408B0C-F60A-48BF-A277-4169DF9E20BA}">
      <dgm:prSet/>
      <dgm:spPr/>
      <dgm:t>
        <a:bodyPr/>
        <a:lstStyle/>
        <a:p>
          <a:r>
            <a:rPr lang="en-US" dirty="0"/>
            <a:t>Normalizing dysfunction</a:t>
          </a:r>
        </a:p>
      </dgm:t>
    </dgm:pt>
    <dgm:pt modelId="{8EDA95FB-EFD3-4D73-AACE-6A08E9AA05F7}" type="parTrans" cxnId="{1F3FC352-A279-44D4-AC57-9B9A6B375B7F}">
      <dgm:prSet/>
      <dgm:spPr/>
      <dgm:t>
        <a:bodyPr/>
        <a:lstStyle/>
        <a:p>
          <a:endParaRPr lang="en-US"/>
        </a:p>
      </dgm:t>
    </dgm:pt>
    <dgm:pt modelId="{FDFB05F7-D0DA-4946-84FB-95A6DC34E54B}" type="sibTrans" cxnId="{1F3FC352-A279-44D4-AC57-9B9A6B375B7F}">
      <dgm:prSet/>
      <dgm:spPr/>
      <dgm:t>
        <a:bodyPr/>
        <a:lstStyle/>
        <a:p>
          <a:endParaRPr lang="en-US"/>
        </a:p>
      </dgm:t>
    </dgm:pt>
    <dgm:pt modelId="{E343F72B-5569-4777-9AD3-5141A25F0111}" type="pres">
      <dgm:prSet presAssocID="{9B4AE77F-CC17-4497-8FA4-B9362B9AC337}" presName="vert0" presStyleCnt="0">
        <dgm:presLayoutVars>
          <dgm:dir/>
          <dgm:animOne val="branch"/>
          <dgm:animLvl val="lvl"/>
        </dgm:presLayoutVars>
      </dgm:prSet>
      <dgm:spPr/>
    </dgm:pt>
    <dgm:pt modelId="{7C47AE9A-0CBA-4854-9690-2A1B1676C736}" type="pres">
      <dgm:prSet presAssocID="{2D8EBB41-DC6C-4707-84D2-3028BAC9ED19}" presName="thickLine" presStyleLbl="alignNode1" presStyleIdx="0" presStyleCnt="6"/>
      <dgm:spPr/>
    </dgm:pt>
    <dgm:pt modelId="{18E67EC3-BFA4-49ED-A96C-516C6A22D2C9}" type="pres">
      <dgm:prSet presAssocID="{2D8EBB41-DC6C-4707-84D2-3028BAC9ED19}" presName="horz1" presStyleCnt="0"/>
      <dgm:spPr/>
    </dgm:pt>
    <dgm:pt modelId="{729CADE0-9778-4439-A705-D87BBCA9D345}" type="pres">
      <dgm:prSet presAssocID="{2D8EBB41-DC6C-4707-84D2-3028BAC9ED19}" presName="tx1" presStyleLbl="revTx" presStyleIdx="0" presStyleCnt="6"/>
      <dgm:spPr/>
    </dgm:pt>
    <dgm:pt modelId="{F6A85409-6213-43ED-B0B3-85E4F123A2FB}" type="pres">
      <dgm:prSet presAssocID="{2D8EBB41-DC6C-4707-84D2-3028BAC9ED19}" presName="vert1" presStyleCnt="0"/>
      <dgm:spPr/>
    </dgm:pt>
    <dgm:pt modelId="{88B64314-A7FC-41F4-9A9E-BE6D88320691}" type="pres">
      <dgm:prSet presAssocID="{E1E4D0CF-54B5-4A1D-8ED5-AF230C9C9FA1}" presName="thickLine" presStyleLbl="alignNode1" presStyleIdx="1" presStyleCnt="6"/>
      <dgm:spPr/>
    </dgm:pt>
    <dgm:pt modelId="{AB477FE9-8402-45CD-AD86-01040B9229BC}" type="pres">
      <dgm:prSet presAssocID="{E1E4D0CF-54B5-4A1D-8ED5-AF230C9C9FA1}" presName="horz1" presStyleCnt="0"/>
      <dgm:spPr/>
    </dgm:pt>
    <dgm:pt modelId="{2ACC6E35-8A08-46CD-9348-21201C05BD7F}" type="pres">
      <dgm:prSet presAssocID="{E1E4D0CF-54B5-4A1D-8ED5-AF230C9C9FA1}" presName="tx1" presStyleLbl="revTx" presStyleIdx="1" presStyleCnt="6"/>
      <dgm:spPr/>
    </dgm:pt>
    <dgm:pt modelId="{EAF2E703-7BC7-4C87-A172-E84717987404}" type="pres">
      <dgm:prSet presAssocID="{E1E4D0CF-54B5-4A1D-8ED5-AF230C9C9FA1}" presName="vert1" presStyleCnt="0"/>
      <dgm:spPr/>
    </dgm:pt>
    <dgm:pt modelId="{7822AF73-20C7-4093-B253-EDF1EEB3608D}" type="pres">
      <dgm:prSet presAssocID="{66E23908-DBD6-4961-A419-AB250F3A5F30}" presName="thickLine" presStyleLbl="alignNode1" presStyleIdx="2" presStyleCnt="6"/>
      <dgm:spPr/>
    </dgm:pt>
    <dgm:pt modelId="{709165A7-2654-45DE-B047-B79D0E388736}" type="pres">
      <dgm:prSet presAssocID="{66E23908-DBD6-4961-A419-AB250F3A5F30}" presName="horz1" presStyleCnt="0"/>
      <dgm:spPr/>
    </dgm:pt>
    <dgm:pt modelId="{F07A10D6-D2D0-42B1-AD22-6B9E096A4B1D}" type="pres">
      <dgm:prSet presAssocID="{66E23908-DBD6-4961-A419-AB250F3A5F30}" presName="tx1" presStyleLbl="revTx" presStyleIdx="2" presStyleCnt="6"/>
      <dgm:spPr/>
    </dgm:pt>
    <dgm:pt modelId="{52C06787-42DF-4C3D-8B1A-1A1D3D3BFA9A}" type="pres">
      <dgm:prSet presAssocID="{66E23908-DBD6-4961-A419-AB250F3A5F30}" presName="vert1" presStyleCnt="0"/>
      <dgm:spPr/>
    </dgm:pt>
    <dgm:pt modelId="{910AFE0E-B486-4B56-ABEF-FF8D96C20C76}" type="pres">
      <dgm:prSet presAssocID="{1B808E6A-CECE-4952-93FE-11F73F0D2A8C}" presName="thickLine" presStyleLbl="alignNode1" presStyleIdx="3" presStyleCnt="6"/>
      <dgm:spPr/>
    </dgm:pt>
    <dgm:pt modelId="{8EB46F16-6D9E-4714-A6D0-954E862A9785}" type="pres">
      <dgm:prSet presAssocID="{1B808E6A-CECE-4952-93FE-11F73F0D2A8C}" presName="horz1" presStyleCnt="0"/>
      <dgm:spPr/>
    </dgm:pt>
    <dgm:pt modelId="{79C60342-7536-4818-BB2F-0CA2CBAB70A7}" type="pres">
      <dgm:prSet presAssocID="{1B808E6A-CECE-4952-93FE-11F73F0D2A8C}" presName="tx1" presStyleLbl="revTx" presStyleIdx="3" presStyleCnt="6"/>
      <dgm:spPr/>
    </dgm:pt>
    <dgm:pt modelId="{300FEC06-CBE2-4265-B637-EC5684195FD4}" type="pres">
      <dgm:prSet presAssocID="{1B808E6A-CECE-4952-93FE-11F73F0D2A8C}" presName="vert1" presStyleCnt="0"/>
      <dgm:spPr/>
    </dgm:pt>
    <dgm:pt modelId="{E2D57978-59C3-4517-AB08-1D7B0E6B7084}" type="pres">
      <dgm:prSet presAssocID="{1F7A5B5A-5DF2-4339-A68E-CAB2B5613C39}" presName="thickLine" presStyleLbl="alignNode1" presStyleIdx="4" presStyleCnt="6"/>
      <dgm:spPr/>
    </dgm:pt>
    <dgm:pt modelId="{F9B15C52-FDC7-4C2E-B3DB-99391C1C6364}" type="pres">
      <dgm:prSet presAssocID="{1F7A5B5A-5DF2-4339-A68E-CAB2B5613C39}" presName="horz1" presStyleCnt="0"/>
      <dgm:spPr/>
    </dgm:pt>
    <dgm:pt modelId="{3E8DA74A-068C-40BF-B8DF-8606AF79B9A1}" type="pres">
      <dgm:prSet presAssocID="{1F7A5B5A-5DF2-4339-A68E-CAB2B5613C39}" presName="tx1" presStyleLbl="revTx" presStyleIdx="4" presStyleCnt="6"/>
      <dgm:spPr/>
    </dgm:pt>
    <dgm:pt modelId="{A2A47654-09A9-40F8-9F71-D99325D2B60A}" type="pres">
      <dgm:prSet presAssocID="{1F7A5B5A-5DF2-4339-A68E-CAB2B5613C39}" presName="vert1" presStyleCnt="0"/>
      <dgm:spPr/>
    </dgm:pt>
    <dgm:pt modelId="{A47DAE69-F765-4BC8-BA2B-90587E1B560A}" type="pres">
      <dgm:prSet presAssocID="{7A408B0C-F60A-48BF-A277-4169DF9E20BA}" presName="thickLine" presStyleLbl="alignNode1" presStyleIdx="5" presStyleCnt="6"/>
      <dgm:spPr/>
    </dgm:pt>
    <dgm:pt modelId="{9065FC47-6FF8-4BBF-A037-C5A440F416CA}" type="pres">
      <dgm:prSet presAssocID="{7A408B0C-F60A-48BF-A277-4169DF9E20BA}" presName="horz1" presStyleCnt="0"/>
      <dgm:spPr/>
    </dgm:pt>
    <dgm:pt modelId="{3FB41E37-D17C-434C-B3C1-5BAE3C23983C}" type="pres">
      <dgm:prSet presAssocID="{7A408B0C-F60A-48BF-A277-4169DF9E20BA}" presName="tx1" presStyleLbl="revTx" presStyleIdx="5" presStyleCnt="6"/>
      <dgm:spPr/>
    </dgm:pt>
    <dgm:pt modelId="{161929FD-6DC1-47F6-9543-8C3A82A100AE}" type="pres">
      <dgm:prSet presAssocID="{7A408B0C-F60A-48BF-A277-4169DF9E20BA}" presName="vert1" presStyleCnt="0"/>
      <dgm:spPr/>
    </dgm:pt>
  </dgm:ptLst>
  <dgm:cxnLst>
    <dgm:cxn modelId="{B99B7E14-63C1-4E24-837D-AEC747EE0936}" type="presOf" srcId="{E1E4D0CF-54B5-4A1D-8ED5-AF230C9C9FA1}" destId="{2ACC6E35-8A08-46CD-9348-21201C05BD7F}" srcOrd="0" destOrd="0" presId="urn:microsoft.com/office/officeart/2008/layout/LinedList"/>
    <dgm:cxn modelId="{49B13D15-C1C4-4496-B6FE-F44BBBEC6722}" srcId="{9B4AE77F-CC17-4497-8FA4-B9362B9AC337}" destId="{E1E4D0CF-54B5-4A1D-8ED5-AF230C9C9FA1}" srcOrd="1" destOrd="0" parTransId="{104687EE-7DC0-430A-9F0A-244838C77C84}" sibTransId="{E14BFFED-9854-4647-A7F2-341653102E29}"/>
    <dgm:cxn modelId="{43786424-C0C5-47B6-ABCE-A18500F0D773}" srcId="{9B4AE77F-CC17-4497-8FA4-B9362B9AC337}" destId="{2D8EBB41-DC6C-4707-84D2-3028BAC9ED19}" srcOrd="0" destOrd="0" parTransId="{645CB9C5-AB9D-4519-87AF-260EABA56B18}" sibTransId="{A4E157CB-3443-4876-8570-7FE92D11DF36}"/>
    <dgm:cxn modelId="{8E70B227-8C28-49B3-A63D-B9F8F92FC780}" srcId="{9B4AE77F-CC17-4497-8FA4-B9362B9AC337}" destId="{66E23908-DBD6-4961-A419-AB250F3A5F30}" srcOrd="2" destOrd="0" parTransId="{1F54BADD-0942-4E54-A516-77188C666FB3}" sibTransId="{EC2A8881-B464-4842-A90F-205294388646}"/>
    <dgm:cxn modelId="{4E74252E-043A-441E-B176-17177698199F}" type="presOf" srcId="{1F7A5B5A-5DF2-4339-A68E-CAB2B5613C39}" destId="{3E8DA74A-068C-40BF-B8DF-8606AF79B9A1}" srcOrd="0" destOrd="0" presId="urn:microsoft.com/office/officeart/2008/layout/LinedList"/>
    <dgm:cxn modelId="{ED19B24C-D435-42D1-8222-5173FED619F4}" type="presOf" srcId="{2D8EBB41-DC6C-4707-84D2-3028BAC9ED19}" destId="{729CADE0-9778-4439-A705-D87BBCA9D345}" srcOrd="0" destOrd="0" presId="urn:microsoft.com/office/officeart/2008/layout/LinedList"/>
    <dgm:cxn modelId="{1F3FC352-A279-44D4-AC57-9B9A6B375B7F}" srcId="{9B4AE77F-CC17-4497-8FA4-B9362B9AC337}" destId="{7A408B0C-F60A-48BF-A277-4169DF9E20BA}" srcOrd="5" destOrd="0" parTransId="{8EDA95FB-EFD3-4D73-AACE-6A08E9AA05F7}" sibTransId="{FDFB05F7-D0DA-4946-84FB-95A6DC34E54B}"/>
    <dgm:cxn modelId="{6FF8E29F-B26F-43A0-9EDB-310F1047CDFC}" type="presOf" srcId="{9B4AE77F-CC17-4497-8FA4-B9362B9AC337}" destId="{E343F72B-5569-4777-9AD3-5141A25F0111}" srcOrd="0" destOrd="0" presId="urn:microsoft.com/office/officeart/2008/layout/LinedList"/>
    <dgm:cxn modelId="{F97AFB9F-30FC-403A-A590-9B7B4ABA9588}" type="presOf" srcId="{7A408B0C-F60A-48BF-A277-4169DF9E20BA}" destId="{3FB41E37-D17C-434C-B3C1-5BAE3C23983C}" srcOrd="0" destOrd="0" presId="urn:microsoft.com/office/officeart/2008/layout/LinedList"/>
    <dgm:cxn modelId="{8280FEB1-E609-49F6-9663-06BE9EE420C6}" type="presOf" srcId="{1B808E6A-CECE-4952-93FE-11F73F0D2A8C}" destId="{79C60342-7536-4818-BB2F-0CA2CBAB70A7}" srcOrd="0" destOrd="0" presId="urn:microsoft.com/office/officeart/2008/layout/LinedList"/>
    <dgm:cxn modelId="{B73B52B7-9D6B-4D95-AD7E-4285A52A13C3}" srcId="{9B4AE77F-CC17-4497-8FA4-B9362B9AC337}" destId="{1B808E6A-CECE-4952-93FE-11F73F0D2A8C}" srcOrd="3" destOrd="0" parTransId="{65F3C2A5-C792-4986-947B-BF31178757A5}" sibTransId="{548BDBA3-4379-4D88-9D0B-610D1DB13307}"/>
    <dgm:cxn modelId="{95E895BD-7CE3-4849-A314-157D302D79B7}" srcId="{9B4AE77F-CC17-4497-8FA4-B9362B9AC337}" destId="{1F7A5B5A-5DF2-4339-A68E-CAB2B5613C39}" srcOrd="4" destOrd="0" parTransId="{3C61D116-5E4A-4268-9DA8-893CB483EDE7}" sibTransId="{54705C8E-2763-4F39-AF01-BFEDD46A5C72}"/>
    <dgm:cxn modelId="{63D07BDD-741A-4096-8E97-47DE7373D868}" type="presOf" srcId="{66E23908-DBD6-4961-A419-AB250F3A5F30}" destId="{F07A10D6-D2D0-42B1-AD22-6B9E096A4B1D}" srcOrd="0" destOrd="0" presId="urn:microsoft.com/office/officeart/2008/layout/LinedList"/>
    <dgm:cxn modelId="{89A49FDF-7FF8-4987-90E4-C863C1359A53}" type="presParOf" srcId="{E343F72B-5569-4777-9AD3-5141A25F0111}" destId="{7C47AE9A-0CBA-4854-9690-2A1B1676C736}" srcOrd="0" destOrd="0" presId="urn:microsoft.com/office/officeart/2008/layout/LinedList"/>
    <dgm:cxn modelId="{81C6EFA8-7E5B-4E85-951C-4EB343D28F0F}" type="presParOf" srcId="{E343F72B-5569-4777-9AD3-5141A25F0111}" destId="{18E67EC3-BFA4-49ED-A96C-516C6A22D2C9}" srcOrd="1" destOrd="0" presId="urn:microsoft.com/office/officeart/2008/layout/LinedList"/>
    <dgm:cxn modelId="{43366ED5-9290-4783-BFE5-D9CB52F75AC4}" type="presParOf" srcId="{18E67EC3-BFA4-49ED-A96C-516C6A22D2C9}" destId="{729CADE0-9778-4439-A705-D87BBCA9D345}" srcOrd="0" destOrd="0" presId="urn:microsoft.com/office/officeart/2008/layout/LinedList"/>
    <dgm:cxn modelId="{1E0A10D7-7AA3-4D59-B526-73499A191D90}" type="presParOf" srcId="{18E67EC3-BFA4-49ED-A96C-516C6A22D2C9}" destId="{F6A85409-6213-43ED-B0B3-85E4F123A2FB}" srcOrd="1" destOrd="0" presId="urn:microsoft.com/office/officeart/2008/layout/LinedList"/>
    <dgm:cxn modelId="{78DF6AFA-2567-4142-A56D-623366A67BC5}" type="presParOf" srcId="{E343F72B-5569-4777-9AD3-5141A25F0111}" destId="{88B64314-A7FC-41F4-9A9E-BE6D88320691}" srcOrd="2" destOrd="0" presId="urn:microsoft.com/office/officeart/2008/layout/LinedList"/>
    <dgm:cxn modelId="{6DCBBF28-F2BC-41CC-ACFA-74D1AFC6D597}" type="presParOf" srcId="{E343F72B-5569-4777-9AD3-5141A25F0111}" destId="{AB477FE9-8402-45CD-AD86-01040B9229BC}" srcOrd="3" destOrd="0" presId="urn:microsoft.com/office/officeart/2008/layout/LinedList"/>
    <dgm:cxn modelId="{718DA5AC-2CA1-442D-AD0D-93E977AD05F9}" type="presParOf" srcId="{AB477FE9-8402-45CD-AD86-01040B9229BC}" destId="{2ACC6E35-8A08-46CD-9348-21201C05BD7F}" srcOrd="0" destOrd="0" presId="urn:microsoft.com/office/officeart/2008/layout/LinedList"/>
    <dgm:cxn modelId="{108DD7AA-958D-4513-9700-E7F9A4837EBC}" type="presParOf" srcId="{AB477FE9-8402-45CD-AD86-01040B9229BC}" destId="{EAF2E703-7BC7-4C87-A172-E84717987404}" srcOrd="1" destOrd="0" presId="urn:microsoft.com/office/officeart/2008/layout/LinedList"/>
    <dgm:cxn modelId="{8DB48365-823A-4896-942A-DB176DD6B990}" type="presParOf" srcId="{E343F72B-5569-4777-9AD3-5141A25F0111}" destId="{7822AF73-20C7-4093-B253-EDF1EEB3608D}" srcOrd="4" destOrd="0" presId="urn:microsoft.com/office/officeart/2008/layout/LinedList"/>
    <dgm:cxn modelId="{ACB8EC4C-7FC4-40E3-BD9E-E606764AD866}" type="presParOf" srcId="{E343F72B-5569-4777-9AD3-5141A25F0111}" destId="{709165A7-2654-45DE-B047-B79D0E388736}" srcOrd="5" destOrd="0" presId="urn:microsoft.com/office/officeart/2008/layout/LinedList"/>
    <dgm:cxn modelId="{61B43903-7B58-4C6D-8FD0-5E54270EEFF8}" type="presParOf" srcId="{709165A7-2654-45DE-B047-B79D0E388736}" destId="{F07A10D6-D2D0-42B1-AD22-6B9E096A4B1D}" srcOrd="0" destOrd="0" presId="urn:microsoft.com/office/officeart/2008/layout/LinedList"/>
    <dgm:cxn modelId="{807BA9A6-03DB-44EE-BE04-807277B93BCD}" type="presParOf" srcId="{709165A7-2654-45DE-B047-B79D0E388736}" destId="{52C06787-42DF-4C3D-8B1A-1A1D3D3BFA9A}" srcOrd="1" destOrd="0" presId="urn:microsoft.com/office/officeart/2008/layout/LinedList"/>
    <dgm:cxn modelId="{F5A21982-7201-4B45-8617-A49CA1A745CF}" type="presParOf" srcId="{E343F72B-5569-4777-9AD3-5141A25F0111}" destId="{910AFE0E-B486-4B56-ABEF-FF8D96C20C76}" srcOrd="6" destOrd="0" presId="urn:microsoft.com/office/officeart/2008/layout/LinedList"/>
    <dgm:cxn modelId="{4325C091-A908-4481-BEEB-F91FC49B4DD4}" type="presParOf" srcId="{E343F72B-5569-4777-9AD3-5141A25F0111}" destId="{8EB46F16-6D9E-4714-A6D0-954E862A9785}" srcOrd="7" destOrd="0" presId="urn:microsoft.com/office/officeart/2008/layout/LinedList"/>
    <dgm:cxn modelId="{61262139-A27F-4C54-9307-26DA08152744}" type="presParOf" srcId="{8EB46F16-6D9E-4714-A6D0-954E862A9785}" destId="{79C60342-7536-4818-BB2F-0CA2CBAB70A7}" srcOrd="0" destOrd="0" presId="urn:microsoft.com/office/officeart/2008/layout/LinedList"/>
    <dgm:cxn modelId="{BF1AE3E2-1899-4C0C-82CE-7841ABBDE62D}" type="presParOf" srcId="{8EB46F16-6D9E-4714-A6D0-954E862A9785}" destId="{300FEC06-CBE2-4265-B637-EC5684195FD4}" srcOrd="1" destOrd="0" presId="urn:microsoft.com/office/officeart/2008/layout/LinedList"/>
    <dgm:cxn modelId="{7C435184-D9BC-4E43-ABB2-A5A0763FE213}" type="presParOf" srcId="{E343F72B-5569-4777-9AD3-5141A25F0111}" destId="{E2D57978-59C3-4517-AB08-1D7B0E6B7084}" srcOrd="8" destOrd="0" presId="urn:microsoft.com/office/officeart/2008/layout/LinedList"/>
    <dgm:cxn modelId="{99B5A4EE-31DB-4DBF-8546-7B9905F8C6E9}" type="presParOf" srcId="{E343F72B-5569-4777-9AD3-5141A25F0111}" destId="{F9B15C52-FDC7-4C2E-B3DB-99391C1C6364}" srcOrd="9" destOrd="0" presId="urn:microsoft.com/office/officeart/2008/layout/LinedList"/>
    <dgm:cxn modelId="{095F9126-8005-4490-9C1E-ABD14E8155F1}" type="presParOf" srcId="{F9B15C52-FDC7-4C2E-B3DB-99391C1C6364}" destId="{3E8DA74A-068C-40BF-B8DF-8606AF79B9A1}" srcOrd="0" destOrd="0" presId="urn:microsoft.com/office/officeart/2008/layout/LinedList"/>
    <dgm:cxn modelId="{2DF6DBE4-E3E2-4F0E-B105-A6D1EE38AC33}" type="presParOf" srcId="{F9B15C52-FDC7-4C2E-B3DB-99391C1C6364}" destId="{A2A47654-09A9-40F8-9F71-D99325D2B60A}" srcOrd="1" destOrd="0" presId="urn:microsoft.com/office/officeart/2008/layout/LinedList"/>
    <dgm:cxn modelId="{263AE4BA-A4AD-48E7-B15E-4B41A571D88C}" type="presParOf" srcId="{E343F72B-5569-4777-9AD3-5141A25F0111}" destId="{A47DAE69-F765-4BC8-BA2B-90587E1B560A}" srcOrd="10" destOrd="0" presId="urn:microsoft.com/office/officeart/2008/layout/LinedList"/>
    <dgm:cxn modelId="{C3E47AA8-8A80-4E42-BE6B-980BF2D664B7}" type="presParOf" srcId="{E343F72B-5569-4777-9AD3-5141A25F0111}" destId="{9065FC47-6FF8-4BBF-A037-C5A440F416CA}" srcOrd="11" destOrd="0" presId="urn:microsoft.com/office/officeart/2008/layout/LinedList"/>
    <dgm:cxn modelId="{40B9B96D-F7B0-4FD1-9B74-6E8D735C7966}" type="presParOf" srcId="{9065FC47-6FF8-4BBF-A037-C5A440F416CA}" destId="{3FB41E37-D17C-434C-B3C1-5BAE3C23983C}" srcOrd="0" destOrd="0" presId="urn:microsoft.com/office/officeart/2008/layout/LinedList"/>
    <dgm:cxn modelId="{C59E6AAE-1824-4544-B583-9AF2B7B5435E}" type="presParOf" srcId="{9065FC47-6FF8-4BBF-A037-C5A440F416CA}" destId="{161929FD-6DC1-47F6-9543-8C3A82A100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F27A19-AAB4-45A3-B3C4-6118A2B5A579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05FB3D9-36C6-4E1B-85B3-744E3E518B9C}">
      <dgm:prSet/>
      <dgm:spPr/>
      <dgm:t>
        <a:bodyPr/>
        <a:lstStyle/>
        <a:p>
          <a:r>
            <a:rPr lang="en-US" dirty="0"/>
            <a:t>Busy</a:t>
          </a:r>
        </a:p>
      </dgm:t>
    </dgm:pt>
    <dgm:pt modelId="{ADC33B59-DB28-499B-B331-82F524411D84}" type="parTrans" cxnId="{67BB9153-3F81-4105-9E92-A12748D6DC84}">
      <dgm:prSet/>
      <dgm:spPr/>
      <dgm:t>
        <a:bodyPr/>
        <a:lstStyle/>
        <a:p>
          <a:endParaRPr lang="en-US"/>
        </a:p>
      </dgm:t>
    </dgm:pt>
    <dgm:pt modelId="{BBAAB205-8D46-434F-9C0F-53AE3B099DC5}" type="sibTrans" cxnId="{67BB9153-3F81-4105-9E92-A12748D6DC84}">
      <dgm:prSet/>
      <dgm:spPr/>
      <dgm:t>
        <a:bodyPr/>
        <a:lstStyle/>
        <a:p>
          <a:endParaRPr lang="en-US"/>
        </a:p>
      </dgm:t>
    </dgm:pt>
    <dgm:pt modelId="{62AA2674-5ED5-42CD-8C7A-631BF5C583E6}">
      <dgm:prSet/>
      <dgm:spPr/>
      <dgm:t>
        <a:bodyPr/>
        <a:lstStyle/>
        <a:p>
          <a:r>
            <a:rPr lang="en-US" dirty="0"/>
            <a:t>Successful</a:t>
          </a:r>
        </a:p>
      </dgm:t>
    </dgm:pt>
    <dgm:pt modelId="{4230C9FC-7CB9-449A-B421-2FA8E4DCD03F}" type="parTrans" cxnId="{80A2A4FF-4687-4DE8-AB7E-6F86809C8AFA}">
      <dgm:prSet/>
      <dgm:spPr/>
      <dgm:t>
        <a:bodyPr/>
        <a:lstStyle/>
        <a:p>
          <a:endParaRPr lang="en-US"/>
        </a:p>
      </dgm:t>
    </dgm:pt>
    <dgm:pt modelId="{7ABBDC62-959B-406A-A0D6-D59FC3764277}" type="sibTrans" cxnId="{80A2A4FF-4687-4DE8-AB7E-6F86809C8AFA}">
      <dgm:prSet/>
      <dgm:spPr/>
      <dgm:t>
        <a:bodyPr/>
        <a:lstStyle/>
        <a:p>
          <a:endParaRPr lang="en-US"/>
        </a:p>
      </dgm:t>
    </dgm:pt>
    <dgm:pt modelId="{6425777F-2FFA-4B41-91F5-36DA291DB3C7}">
      <dgm:prSet/>
      <dgm:spPr/>
      <dgm:t>
        <a:bodyPr/>
        <a:lstStyle/>
        <a:p>
          <a:r>
            <a:rPr lang="en-US" dirty="0"/>
            <a:t>Funny</a:t>
          </a:r>
        </a:p>
      </dgm:t>
    </dgm:pt>
    <dgm:pt modelId="{262DC070-D30A-4549-8334-0B995B79CD65}" type="parTrans" cxnId="{E688AE10-52FA-43A4-BE2F-AD7CA86EFB5D}">
      <dgm:prSet/>
      <dgm:spPr/>
      <dgm:t>
        <a:bodyPr/>
        <a:lstStyle/>
        <a:p>
          <a:endParaRPr lang="en-US"/>
        </a:p>
      </dgm:t>
    </dgm:pt>
    <dgm:pt modelId="{7ABC4154-280D-4CDE-ADE0-F47D2FB6EB90}" type="sibTrans" cxnId="{E688AE10-52FA-43A4-BE2F-AD7CA86EFB5D}">
      <dgm:prSet/>
      <dgm:spPr/>
      <dgm:t>
        <a:bodyPr/>
        <a:lstStyle/>
        <a:p>
          <a:endParaRPr lang="en-US"/>
        </a:p>
      </dgm:t>
    </dgm:pt>
    <dgm:pt modelId="{F5542A55-889E-43DE-B875-16ECA76F9B94}">
      <dgm:prSet/>
      <dgm:spPr/>
      <dgm:t>
        <a:bodyPr/>
        <a:lstStyle/>
        <a:p>
          <a:r>
            <a:rPr lang="en-US" dirty="0"/>
            <a:t>Religious</a:t>
          </a:r>
        </a:p>
      </dgm:t>
    </dgm:pt>
    <dgm:pt modelId="{A0214887-5D73-4423-853B-A5D33519D7B8}" type="parTrans" cxnId="{1517F26F-4CDB-48C3-86A7-2142872E02CB}">
      <dgm:prSet/>
      <dgm:spPr/>
      <dgm:t>
        <a:bodyPr/>
        <a:lstStyle/>
        <a:p>
          <a:endParaRPr lang="en-US"/>
        </a:p>
      </dgm:t>
    </dgm:pt>
    <dgm:pt modelId="{F6F0A79F-6695-4EFB-A338-32AFF6F743D7}" type="sibTrans" cxnId="{1517F26F-4CDB-48C3-86A7-2142872E02CB}">
      <dgm:prSet/>
      <dgm:spPr/>
      <dgm:t>
        <a:bodyPr/>
        <a:lstStyle/>
        <a:p>
          <a:endParaRPr lang="en-US"/>
        </a:p>
      </dgm:t>
    </dgm:pt>
    <dgm:pt modelId="{309D2239-11DF-44EC-8EEF-3398B8D4C5F7}">
      <dgm:prSet/>
      <dgm:spPr/>
      <dgm:t>
        <a:bodyPr/>
        <a:lstStyle/>
        <a:p>
          <a:r>
            <a:rPr lang="en-US" dirty="0"/>
            <a:t>Helpful</a:t>
          </a:r>
        </a:p>
      </dgm:t>
    </dgm:pt>
    <dgm:pt modelId="{2E515D98-4B3C-400D-ABD4-012ACA5BE2A0}" type="parTrans" cxnId="{CCDE3691-F536-451A-A8E1-8B31C7CD2A03}">
      <dgm:prSet/>
      <dgm:spPr/>
      <dgm:t>
        <a:bodyPr/>
        <a:lstStyle/>
        <a:p>
          <a:endParaRPr lang="en-US"/>
        </a:p>
      </dgm:t>
    </dgm:pt>
    <dgm:pt modelId="{5B7CBE84-2470-4E49-93C8-75AF0E3883F9}" type="sibTrans" cxnId="{CCDE3691-F536-451A-A8E1-8B31C7CD2A03}">
      <dgm:prSet/>
      <dgm:spPr/>
      <dgm:t>
        <a:bodyPr/>
        <a:lstStyle/>
        <a:p>
          <a:endParaRPr lang="en-US"/>
        </a:p>
      </dgm:t>
    </dgm:pt>
    <dgm:pt modelId="{68B44F63-3C7D-4805-800A-101266224C56}">
      <dgm:prSet/>
      <dgm:spPr/>
      <dgm:t>
        <a:bodyPr/>
        <a:lstStyle/>
        <a:p>
          <a:r>
            <a:rPr lang="en-US" dirty="0"/>
            <a:t>Strong</a:t>
          </a:r>
        </a:p>
      </dgm:t>
    </dgm:pt>
    <dgm:pt modelId="{C1B8BC9D-CF11-48C4-AC7B-5AA0A8B3A315}" type="parTrans" cxnId="{B3A9F905-001F-4B9C-9F87-A8A854B79EEC}">
      <dgm:prSet/>
      <dgm:spPr/>
      <dgm:t>
        <a:bodyPr/>
        <a:lstStyle/>
        <a:p>
          <a:endParaRPr lang="en-US"/>
        </a:p>
      </dgm:t>
    </dgm:pt>
    <dgm:pt modelId="{214112CD-447D-43D6-B223-3AADD12BF1D9}" type="sibTrans" cxnId="{B3A9F905-001F-4B9C-9F87-A8A854B79EEC}">
      <dgm:prSet/>
      <dgm:spPr/>
      <dgm:t>
        <a:bodyPr/>
        <a:lstStyle/>
        <a:p>
          <a:endParaRPr lang="en-US"/>
        </a:p>
      </dgm:t>
    </dgm:pt>
    <dgm:pt modelId="{DCDCBFA0-A689-4362-851C-7D0512FEBD90}">
      <dgm:prSet/>
      <dgm:spPr/>
      <dgm:t>
        <a:bodyPr/>
        <a:lstStyle/>
        <a:p>
          <a:r>
            <a:rPr lang="en-US" dirty="0"/>
            <a:t>Independent</a:t>
          </a:r>
        </a:p>
      </dgm:t>
    </dgm:pt>
    <dgm:pt modelId="{0D8EFC5D-B8FA-4147-95A6-3D915D5FE957}" type="parTrans" cxnId="{A87A8516-043E-4B4B-A176-1EC50B803887}">
      <dgm:prSet/>
      <dgm:spPr/>
      <dgm:t>
        <a:bodyPr/>
        <a:lstStyle/>
        <a:p>
          <a:endParaRPr lang="en-US"/>
        </a:p>
      </dgm:t>
    </dgm:pt>
    <dgm:pt modelId="{EFC76022-635E-49AF-8CB0-4F0F17318BF8}" type="sibTrans" cxnId="{A87A8516-043E-4B4B-A176-1EC50B803887}">
      <dgm:prSet/>
      <dgm:spPr/>
      <dgm:t>
        <a:bodyPr/>
        <a:lstStyle/>
        <a:p>
          <a:endParaRPr lang="en-US"/>
        </a:p>
      </dgm:t>
    </dgm:pt>
    <dgm:pt modelId="{6B620EB4-95E3-4A22-A264-BD8B1ABD2403}">
      <dgm:prSet/>
      <dgm:spPr/>
      <dgm:t>
        <a:bodyPr/>
        <a:lstStyle/>
        <a:p>
          <a:r>
            <a:rPr lang="en-US" b="1" dirty="0"/>
            <a:t>Yet still wounded</a:t>
          </a:r>
        </a:p>
      </dgm:t>
    </dgm:pt>
    <dgm:pt modelId="{18231C9D-7984-44B4-B782-1CF80B1234A5}" type="parTrans" cxnId="{9D5D4FA6-272E-4499-9806-0E9D2EC9BB76}">
      <dgm:prSet/>
      <dgm:spPr/>
      <dgm:t>
        <a:bodyPr/>
        <a:lstStyle/>
        <a:p>
          <a:endParaRPr lang="en-US"/>
        </a:p>
      </dgm:t>
    </dgm:pt>
    <dgm:pt modelId="{D0E69B6F-DC94-4500-9183-D0E5066DCA2A}" type="sibTrans" cxnId="{9D5D4FA6-272E-4499-9806-0E9D2EC9BB76}">
      <dgm:prSet/>
      <dgm:spPr/>
      <dgm:t>
        <a:bodyPr/>
        <a:lstStyle/>
        <a:p>
          <a:endParaRPr lang="en-US"/>
        </a:p>
      </dgm:t>
    </dgm:pt>
    <dgm:pt modelId="{31D1C935-1CA0-42BE-9993-96B56800D7C6}">
      <dgm:prSet/>
      <dgm:spPr/>
      <dgm:t>
        <a:bodyPr/>
        <a:lstStyle/>
        <a:p>
          <a:r>
            <a:rPr lang="en-US" b="1" dirty="0"/>
            <a:t>Covered pain eventually leaks</a:t>
          </a:r>
          <a:endParaRPr lang="en-US" dirty="0"/>
        </a:p>
      </dgm:t>
    </dgm:pt>
    <dgm:pt modelId="{BA707412-CC17-438F-BDAA-6701CAF1C8FC}" type="parTrans" cxnId="{E23324C0-D160-4E80-B248-A32FF021BC09}">
      <dgm:prSet/>
      <dgm:spPr/>
      <dgm:t>
        <a:bodyPr/>
        <a:lstStyle/>
        <a:p>
          <a:endParaRPr lang="en-US"/>
        </a:p>
      </dgm:t>
    </dgm:pt>
    <dgm:pt modelId="{43F5DFE5-9383-447D-BB82-68808DBA1000}" type="sibTrans" cxnId="{E23324C0-D160-4E80-B248-A32FF021BC09}">
      <dgm:prSet/>
      <dgm:spPr/>
      <dgm:t>
        <a:bodyPr/>
        <a:lstStyle/>
        <a:p>
          <a:endParaRPr lang="en-US"/>
        </a:p>
      </dgm:t>
    </dgm:pt>
    <dgm:pt modelId="{24420DF0-A48D-40BD-95BB-73DDC9E5960A}" type="pres">
      <dgm:prSet presAssocID="{1AF27A19-AAB4-45A3-B3C4-6118A2B5A579}" presName="vert0" presStyleCnt="0">
        <dgm:presLayoutVars>
          <dgm:dir/>
          <dgm:animOne val="branch"/>
          <dgm:animLvl val="lvl"/>
        </dgm:presLayoutVars>
      </dgm:prSet>
      <dgm:spPr/>
    </dgm:pt>
    <dgm:pt modelId="{71C82912-0D27-40F0-A590-2A26CD1EC835}" type="pres">
      <dgm:prSet presAssocID="{A05FB3D9-36C6-4E1B-85B3-744E3E518B9C}" presName="thickLine" presStyleLbl="alignNode1" presStyleIdx="0" presStyleCnt="9"/>
      <dgm:spPr/>
    </dgm:pt>
    <dgm:pt modelId="{3C17C2BC-A70B-45A9-AC9F-447F57294704}" type="pres">
      <dgm:prSet presAssocID="{A05FB3D9-36C6-4E1B-85B3-744E3E518B9C}" presName="horz1" presStyleCnt="0"/>
      <dgm:spPr/>
    </dgm:pt>
    <dgm:pt modelId="{BD5B9584-1779-48AD-9276-C763E2C41371}" type="pres">
      <dgm:prSet presAssocID="{A05FB3D9-36C6-4E1B-85B3-744E3E518B9C}" presName="tx1" presStyleLbl="revTx" presStyleIdx="0" presStyleCnt="9"/>
      <dgm:spPr/>
    </dgm:pt>
    <dgm:pt modelId="{244E0C9D-EE96-469D-AD24-0E35FC129CDC}" type="pres">
      <dgm:prSet presAssocID="{A05FB3D9-36C6-4E1B-85B3-744E3E518B9C}" presName="vert1" presStyleCnt="0"/>
      <dgm:spPr/>
    </dgm:pt>
    <dgm:pt modelId="{DD1C5317-6667-4E95-A5E8-03C0E5B96F00}" type="pres">
      <dgm:prSet presAssocID="{62AA2674-5ED5-42CD-8C7A-631BF5C583E6}" presName="thickLine" presStyleLbl="alignNode1" presStyleIdx="1" presStyleCnt="9"/>
      <dgm:spPr/>
    </dgm:pt>
    <dgm:pt modelId="{1EE62029-76E0-425D-8EB5-174805821489}" type="pres">
      <dgm:prSet presAssocID="{62AA2674-5ED5-42CD-8C7A-631BF5C583E6}" presName="horz1" presStyleCnt="0"/>
      <dgm:spPr/>
    </dgm:pt>
    <dgm:pt modelId="{240EB8DD-7721-4C99-A114-FFB535749FCB}" type="pres">
      <dgm:prSet presAssocID="{62AA2674-5ED5-42CD-8C7A-631BF5C583E6}" presName="tx1" presStyleLbl="revTx" presStyleIdx="1" presStyleCnt="9"/>
      <dgm:spPr/>
    </dgm:pt>
    <dgm:pt modelId="{77D239EB-7838-4831-959B-76B6DD70F8B7}" type="pres">
      <dgm:prSet presAssocID="{62AA2674-5ED5-42CD-8C7A-631BF5C583E6}" presName="vert1" presStyleCnt="0"/>
      <dgm:spPr/>
    </dgm:pt>
    <dgm:pt modelId="{CC621C45-5D72-4598-AF06-C63EB34CFD23}" type="pres">
      <dgm:prSet presAssocID="{6425777F-2FFA-4B41-91F5-36DA291DB3C7}" presName="thickLine" presStyleLbl="alignNode1" presStyleIdx="2" presStyleCnt="9"/>
      <dgm:spPr/>
    </dgm:pt>
    <dgm:pt modelId="{B128EE04-F2B5-424C-B1AD-0EAF137AC537}" type="pres">
      <dgm:prSet presAssocID="{6425777F-2FFA-4B41-91F5-36DA291DB3C7}" presName="horz1" presStyleCnt="0"/>
      <dgm:spPr/>
    </dgm:pt>
    <dgm:pt modelId="{2673FD24-3DCC-49B3-BEF3-DFF2E387DC80}" type="pres">
      <dgm:prSet presAssocID="{6425777F-2FFA-4B41-91F5-36DA291DB3C7}" presName="tx1" presStyleLbl="revTx" presStyleIdx="2" presStyleCnt="9"/>
      <dgm:spPr/>
    </dgm:pt>
    <dgm:pt modelId="{0FEEB1B6-159C-44B1-A9D9-4F7B249F8995}" type="pres">
      <dgm:prSet presAssocID="{6425777F-2FFA-4B41-91F5-36DA291DB3C7}" presName="vert1" presStyleCnt="0"/>
      <dgm:spPr/>
    </dgm:pt>
    <dgm:pt modelId="{1AE80875-4842-4FEC-8F0D-B76279AA8AD3}" type="pres">
      <dgm:prSet presAssocID="{F5542A55-889E-43DE-B875-16ECA76F9B94}" presName="thickLine" presStyleLbl="alignNode1" presStyleIdx="3" presStyleCnt="9"/>
      <dgm:spPr/>
    </dgm:pt>
    <dgm:pt modelId="{7D0863F6-5CE6-4B99-8B0D-FB4A56E3249A}" type="pres">
      <dgm:prSet presAssocID="{F5542A55-889E-43DE-B875-16ECA76F9B94}" presName="horz1" presStyleCnt="0"/>
      <dgm:spPr/>
    </dgm:pt>
    <dgm:pt modelId="{D1D6F251-9773-4CEF-8096-2DEA4011ED6A}" type="pres">
      <dgm:prSet presAssocID="{F5542A55-889E-43DE-B875-16ECA76F9B94}" presName="tx1" presStyleLbl="revTx" presStyleIdx="3" presStyleCnt="9"/>
      <dgm:spPr/>
    </dgm:pt>
    <dgm:pt modelId="{0EF422CD-3B29-435C-A036-1E6D4D333BCC}" type="pres">
      <dgm:prSet presAssocID="{F5542A55-889E-43DE-B875-16ECA76F9B94}" presName="vert1" presStyleCnt="0"/>
      <dgm:spPr/>
    </dgm:pt>
    <dgm:pt modelId="{9F08D21E-A626-4ACD-B675-04217504EAA3}" type="pres">
      <dgm:prSet presAssocID="{309D2239-11DF-44EC-8EEF-3398B8D4C5F7}" presName="thickLine" presStyleLbl="alignNode1" presStyleIdx="4" presStyleCnt="9"/>
      <dgm:spPr/>
    </dgm:pt>
    <dgm:pt modelId="{34602394-4C15-40ED-B5ED-D377788D8488}" type="pres">
      <dgm:prSet presAssocID="{309D2239-11DF-44EC-8EEF-3398B8D4C5F7}" presName="horz1" presStyleCnt="0"/>
      <dgm:spPr/>
    </dgm:pt>
    <dgm:pt modelId="{D99B38E1-E095-46F7-830B-669D79AD2206}" type="pres">
      <dgm:prSet presAssocID="{309D2239-11DF-44EC-8EEF-3398B8D4C5F7}" presName="tx1" presStyleLbl="revTx" presStyleIdx="4" presStyleCnt="9"/>
      <dgm:spPr/>
    </dgm:pt>
    <dgm:pt modelId="{7C3FF95D-0973-4D1B-83F9-F293C1DAA6D2}" type="pres">
      <dgm:prSet presAssocID="{309D2239-11DF-44EC-8EEF-3398B8D4C5F7}" presName="vert1" presStyleCnt="0"/>
      <dgm:spPr/>
    </dgm:pt>
    <dgm:pt modelId="{52120BFB-1F40-4457-B79A-F64E31E039AC}" type="pres">
      <dgm:prSet presAssocID="{68B44F63-3C7D-4805-800A-101266224C56}" presName="thickLine" presStyleLbl="alignNode1" presStyleIdx="5" presStyleCnt="9"/>
      <dgm:spPr/>
    </dgm:pt>
    <dgm:pt modelId="{0B0F4274-56DF-44F2-B37E-B7EB46CD13D4}" type="pres">
      <dgm:prSet presAssocID="{68B44F63-3C7D-4805-800A-101266224C56}" presName="horz1" presStyleCnt="0"/>
      <dgm:spPr/>
    </dgm:pt>
    <dgm:pt modelId="{B3302054-CAEB-422A-B429-FF29AFD93319}" type="pres">
      <dgm:prSet presAssocID="{68B44F63-3C7D-4805-800A-101266224C56}" presName="tx1" presStyleLbl="revTx" presStyleIdx="5" presStyleCnt="9"/>
      <dgm:spPr/>
    </dgm:pt>
    <dgm:pt modelId="{A57CC6AD-50A7-4FE9-818C-23A227C5110A}" type="pres">
      <dgm:prSet presAssocID="{68B44F63-3C7D-4805-800A-101266224C56}" presName="vert1" presStyleCnt="0"/>
      <dgm:spPr/>
    </dgm:pt>
    <dgm:pt modelId="{E6149191-1E60-479C-B41F-C0897FFC69A6}" type="pres">
      <dgm:prSet presAssocID="{DCDCBFA0-A689-4362-851C-7D0512FEBD90}" presName="thickLine" presStyleLbl="alignNode1" presStyleIdx="6" presStyleCnt="9"/>
      <dgm:spPr/>
    </dgm:pt>
    <dgm:pt modelId="{9AC5CA45-13AD-4E7B-B8BE-93E76A0751C8}" type="pres">
      <dgm:prSet presAssocID="{DCDCBFA0-A689-4362-851C-7D0512FEBD90}" presName="horz1" presStyleCnt="0"/>
      <dgm:spPr/>
    </dgm:pt>
    <dgm:pt modelId="{CCFD0FBA-DE11-48EC-8E91-4B0D5DDF0BB4}" type="pres">
      <dgm:prSet presAssocID="{DCDCBFA0-A689-4362-851C-7D0512FEBD90}" presName="tx1" presStyleLbl="revTx" presStyleIdx="6" presStyleCnt="9"/>
      <dgm:spPr/>
    </dgm:pt>
    <dgm:pt modelId="{22B5B15C-CF40-4657-9FF0-CEC2794C0065}" type="pres">
      <dgm:prSet presAssocID="{DCDCBFA0-A689-4362-851C-7D0512FEBD90}" presName="vert1" presStyleCnt="0"/>
      <dgm:spPr/>
    </dgm:pt>
    <dgm:pt modelId="{49C86072-F6D8-4AF2-A686-ECD04392CA9D}" type="pres">
      <dgm:prSet presAssocID="{6B620EB4-95E3-4A22-A264-BD8B1ABD2403}" presName="thickLine" presStyleLbl="alignNode1" presStyleIdx="7" presStyleCnt="9"/>
      <dgm:spPr/>
    </dgm:pt>
    <dgm:pt modelId="{6037DCA9-8C09-4647-AE23-827B313D784E}" type="pres">
      <dgm:prSet presAssocID="{6B620EB4-95E3-4A22-A264-BD8B1ABD2403}" presName="horz1" presStyleCnt="0"/>
      <dgm:spPr/>
    </dgm:pt>
    <dgm:pt modelId="{3DEB130F-9C22-4F8F-B360-DAD99D0DF630}" type="pres">
      <dgm:prSet presAssocID="{6B620EB4-95E3-4A22-A264-BD8B1ABD2403}" presName="tx1" presStyleLbl="revTx" presStyleIdx="7" presStyleCnt="9"/>
      <dgm:spPr/>
    </dgm:pt>
    <dgm:pt modelId="{C535F913-CB45-43DB-AE4D-48F8479E622D}" type="pres">
      <dgm:prSet presAssocID="{6B620EB4-95E3-4A22-A264-BD8B1ABD2403}" presName="vert1" presStyleCnt="0"/>
      <dgm:spPr/>
    </dgm:pt>
    <dgm:pt modelId="{7613A21E-81AE-4CD0-93D9-B72BC3C653A1}" type="pres">
      <dgm:prSet presAssocID="{31D1C935-1CA0-42BE-9993-96B56800D7C6}" presName="thickLine" presStyleLbl="alignNode1" presStyleIdx="8" presStyleCnt="9"/>
      <dgm:spPr/>
    </dgm:pt>
    <dgm:pt modelId="{FF12790F-12CD-4FCE-AC8F-EDEF92940500}" type="pres">
      <dgm:prSet presAssocID="{31D1C935-1CA0-42BE-9993-96B56800D7C6}" presName="horz1" presStyleCnt="0"/>
      <dgm:spPr/>
    </dgm:pt>
    <dgm:pt modelId="{F51131FB-91DA-4AEE-8715-51454C02B434}" type="pres">
      <dgm:prSet presAssocID="{31D1C935-1CA0-42BE-9993-96B56800D7C6}" presName="tx1" presStyleLbl="revTx" presStyleIdx="8" presStyleCnt="9"/>
      <dgm:spPr/>
    </dgm:pt>
    <dgm:pt modelId="{9600FD76-C46D-4288-B352-11EE9EAF8788}" type="pres">
      <dgm:prSet presAssocID="{31D1C935-1CA0-42BE-9993-96B56800D7C6}" presName="vert1" presStyleCnt="0"/>
      <dgm:spPr/>
    </dgm:pt>
  </dgm:ptLst>
  <dgm:cxnLst>
    <dgm:cxn modelId="{B3A9F905-001F-4B9C-9F87-A8A854B79EEC}" srcId="{1AF27A19-AAB4-45A3-B3C4-6118A2B5A579}" destId="{68B44F63-3C7D-4805-800A-101266224C56}" srcOrd="5" destOrd="0" parTransId="{C1B8BC9D-CF11-48C4-AC7B-5AA0A8B3A315}" sibTransId="{214112CD-447D-43D6-B223-3AADD12BF1D9}"/>
    <dgm:cxn modelId="{E75BEE0B-17F0-4EAC-96B1-EAFA6F28ADA4}" type="presOf" srcId="{309D2239-11DF-44EC-8EEF-3398B8D4C5F7}" destId="{D99B38E1-E095-46F7-830B-669D79AD2206}" srcOrd="0" destOrd="0" presId="urn:microsoft.com/office/officeart/2008/layout/LinedList"/>
    <dgm:cxn modelId="{E688AE10-52FA-43A4-BE2F-AD7CA86EFB5D}" srcId="{1AF27A19-AAB4-45A3-B3C4-6118A2B5A579}" destId="{6425777F-2FFA-4B41-91F5-36DA291DB3C7}" srcOrd="2" destOrd="0" parTransId="{262DC070-D30A-4549-8334-0B995B79CD65}" sibTransId="{7ABC4154-280D-4CDE-ADE0-F47D2FB6EB90}"/>
    <dgm:cxn modelId="{A87A8516-043E-4B4B-A176-1EC50B803887}" srcId="{1AF27A19-AAB4-45A3-B3C4-6118A2B5A579}" destId="{DCDCBFA0-A689-4362-851C-7D0512FEBD90}" srcOrd="6" destOrd="0" parTransId="{0D8EFC5D-B8FA-4147-95A6-3D915D5FE957}" sibTransId="{EFC76022-635E-49AF-8CB0-4F0F17318BF8}"/>
    <dgm:cxn modelId="{2BC9F323-7F15-4E57-931E-FD32B9DEA14A}" type="presOf" srcId="{DCDCBFA0-A689-4362-851C-7D0512FEBD90}" destId="{CCFD0FBA-DE11-48EC-8E91-4B0D5DDF0BB4}" srcOrd="0" destOrd="0" presId="urn:microsoft.com/office/officeart/2008/layout/LinedList"/>
    <dgm:cxn modelId="{4BD8432F-E691-4170-AA06-1DD848F689B9}" type="presOf" srcId="{F5542A55-889E-43DE-B875-16ECA76F9B94}" destId="{D1D6F251-9773-4CEF-8096-2DEA4011ED6A}" srcOrd="0" destOrd="0" presId="urn:microsoft.com/office/officeart/2008/layout/LinedList"/>
    <dgm:cxn modelId="{54483E46-FE27-4841-AE69-102BE374D4C9}" type="presOf" srcId="{A05FB3D9-36C6-4E1B-85B3-744E3E518B9C}" destId="{BD5B9584-1779-48AD-9276-C763E2C41371}" srcOrd="0" destOrd="0" presId="urn:microsoft.com/office/officeart/2008/layout/LinedList"/>
    <dgm:cxn modelId="{78A87949-266D-4918-88F8-0A91B4EF3FFA}" type="presOf" srcId="{6B620EB4-95E3-4A22-A264-BD8B1ABD2403}" destId="{3DEB130F-9C22-4F8F-B360-DAD99D0DF630}" srcOrd="0" destOrd="0" presId="urn:microsoft.com/office/officeart/2008/layout/LinedList"/>
    <dgm:cxn modelId="{1517F26F-4CDB-48C3-86A7-2142872E02CB}" srcId="{1AF27A19-AAB4-45A3-B3C4-6118A2B5A579}" destId="{F5542A55-889E-43DE-B875-16ECA76F9B94}" srcOrd="3" destOrd="0" parTransId="{A0214887-5D73-4423-853B-A5D33519D7B8}" sibTransId="{F6F0A79F-6695-4EFB-A338-32AFF6F743D7}"/>
    <dgm:cxn modelId="{67BB9153-3F81-4105-9E92-A12748D6DC84}" srcId="{1AF27A19-AAB4-45A3-B3C4-6118A2B5A579}" destId="{A05FB3D9-36C6-4E1B-85B3-744E3E518B9C}" srcOrd="0" destOrd="0" parTransId="{ADC33B59-DB28-499B-B331-82F524411D84}" sibTransId="{BBAAB205-8D46-434F-9C0F-53AE3B099DC5}"/>
    <dgm:cxn modelId="{C95E3C76-D908-4D44-B0D7-9578F2D8F0D4}" type="presOf" srcId="{6425777F-2FFA-4B41-91F5-36DA291DB3C7}" destId="{2673FD24-3DCC-49B3-BEF3-DFF2E387DC80}" srcOrd="0" destOrd="0" presId="urn:microsoft.com/office/officeart/2008/layout/LinedList"/>
    <dgm:cxn modelId="{CCDE3691-F536-451A-A8E1-8B31C7CD2A03}" srcId="{1AF27A19-AAB4-45A3-B3C4-6118A2B5A579}" destId="{309D2239-11DF-44EC-8EEF-3398B8D4C5F7}" srcOrd="4" destOrd="0" parTransId="{2E515D98-4B3C-400D-ABD4-012ACA5BE2A0}" sibTransId="{5B7CBE84-2470-4E49-93C8-75AF0E3883F9}"/>
    <dgm:cxn modelId="{157974A2-DC33-4BF2-9B1C-7D7755300373}" type="presOf" srcId="{1AF27A19-AAB4-45A3-B3C4-6118A2B5A579}" destId="{24420DF0-A48D-40BD-95BB-73DDC9E5960A}" srcOrd="0" destOrd="0" presId="urn:microsoft.com/office/officeart/2008/layout/LinedList"/>
    <dgm:cxn modelId="{9D5D4FA6-272E-4499-9806-0E9D2EC9BB76}" srcId="{1AF27A19-AAB4-45A3-B3C4-6118A2B5A579}" destId="{6B620EB4-95E3-4A22-A264-BD8B1ABD2403}" srcOrd="7" destOrd="0" parTransId="{18231C9D-7984-44B4-B782-1CF80B1234A5}" sibTransId="{D0E69B6F-DC94-4500-9183-D0E5066DCA2A}"/>
    <dgm:cxn modelId="{A993DDB7-9A20-4181-8D69-37AA0D6740E9}" type="presOf" srcId="{31D1C935-1CA0-42BE-9993-96B56800D7C6}" destId="{F51131FB-91DA-4AEE-8715-51454C02B434}" srcOrd="0" destOrd="0" presId="urn:microsoft.com/office/officeart/2008/layout/LinedList"/>
    <dgm:cxn modelId="{E23324C0-D160-4E80-B248-A32FF021BC09}" srcId="{1AF27A19-AAB4-45A3-B3C4-6118A2B5A579}" destId="{31D1C935-1CA0-42BE-9993-96B56800D7C6}" srcOrd="8" destOrd="0" parTransId="{BA707412-CC17-438F-BDAA-6701CAF1C8FC}" sibTransId="{43F5DFE5-9383-447D-BB82-68808DBA1000}"/>
    <dgm:cxn modelId="{CD4B78C6-C7CB-477F-A719-1BAA2F123232}" type="presOf" srcId="{62AA2674-5ED5-42CD-8C7A-631BF5C583E6}" destId="{240EB8DD-7721-4C99-A114-FFB535749FCB}" srcOrd="0" destOrd="0" presId="urn:microsoft.com/office/officeart/2008/layout/LinedList"/>
    <dgm:cxn modelId="{A7A7A8E5-86DA-462E-B4EE-854730FC8E92}" type="presOf" srcId="{68B44F63-3C7D-4805-800A-101266224C56}" destId="{B3302054-CAEB-422A-B429-FF29AFD93319}" srcOrd="0" destOrd="0" presId="urn:microsoft.com/office/officeart/2008/layout/LinedList"/>
    <dgm:cxn modelId="{80A2A4FF-4687-4DE8-AB7E-6F86809C8AFA}" srcId="{1AF27A19-AAB4-45A3-B3C4-6118A2B5A579}" destId="{62AA2674-5ED5-42CD-8C7A-631BF5C583E6}" srcOrd="1" destOrd="0" parTransId="{4230C9FC-7CB9-449A-B421-2FA8E4DCD03F}" sibTransId="{7ABBDC62-959B-406A-A0D6-D59FC3764277}"/>
    <dgm:cxn modelId="{171216DD-F608-45AE-BC91-D1A12E108C6F}" type="presParOf" srcId="{24420DF0-A48D-40BD-95BB-73DDC9E5960A}" destId="{71C82912-0D27-40F0-A590-2A26CD1EC835}" srcOrd="0" destOrd="0" presId="urn:microsoft.com/office/officeart/2008/layout/LinedList"/>
    <dgm:cxn modelId="{B5FABB18-BA4C-43AA-B8B9-9EE2103381BD}" type="presParOf" srcId="{24420DF0-A48D-40BD-95BB-73DDC9E5960A}" destId="{3C17C2BC-A70B-45A9-AC9F-447F57294704}" srcOrd="1" destOrd="0" presId="urn:microsoft.com/office/officeart/2008/layout/LinedList"/>
    <dgm:cxn modelId="{179E1898-6EBF-48C3-94C1-21915A0B9E16}" type="presParOf" srcId="{3C17C2BC-A70B-45A9-AC9F-447F57294704}" destId="{BD5B9584-1779-48AD-9276-C763E2C41371}" srcOrd="0" destOrd="0" presId="urn:microsoft.com/office/officeart/2008/layout/LinedList"/>
    <dgm:cxn modelId="{2509E210-9548-41DF-B674-7A8D6872765B}" type="presParOf" srcId="{3C17C2BC-A70B-45A9-AC9F-447F57294704}" destId="{244E0C9D-EE96-469D-AD24-0E35FC129CDC}" srcOrd="1" destOrd="0" presId="urn:microsoft.com/office/officeart/2008/layout/LinedList"/>
    <dgm:cxn modelId="{87E28065-4862-4251-80C5-7EF9598ECBE7}" type="presParOf" srcId="{24420DF0-A48D-40BD-95BB-73DDC9E5960A}" destId="{DD1C5317-6667-4E95-A5E8-03C0E5B96F00}" srcOrd="2" destOrd="0" presId="urn:microsoft.com/office/officeart/2008/layout/LinedList"/>
    <dgm:cxn modelId="{9F6B44D4-D9C8-4A9F-9DED-EE1CDF7D86E0}" type="presParOf" srcId="{24420DF0-A48D-40BD-95BB-73DDC9E5960A}" destId="{1EE62029-76E0-425D-8EB5-174805821489}" srcOrd="3" destOrd="0" presId="urn:microsoft.com/office/officeart/2008/layout/LinedList"/>
    <dgm:cxn modelId="{6EBEB27B-4E96-4754-87D1-0816F7752620}" type="presParOf" srcId="{1EE62029-76E0-425D-8EB5-174805821489}" destId="{240EB8DD-7721-4C99-A114-FFB535749FCB}" srcOrd="0" destOrd="0" presId="urn:microsoft.com/office/officeart/2008/layout/LinedList"/>
    <dgm:cxn modelId="{5C29DA86-1015-467A-A930-8A98CF18E41C}" type="presParOf" srcId="{1EE62029-76E0-425D-8EB5-174805821489}" destId="{77D239EB-7838-4831-959B-76B6DD70F8B7}" srcOrd="1" destOrd="0" presId="urn:microsoft.com/office/officeart/2008/layout/LinedList"/>
    <dgm:cxn modelId="{97D22CF5-8729-4EC8-8A8A-35CE1655A5C7}" type="presParOf" srcId="{24420DF0-A48D-40BD-95BB-73DDC9E5960A}" destId="{CC621C45-5D72-4598-AF06-C63EB34CFD23}" srcOrd="4" destOrd="0" presId="urn:microsoft.com/office/officeart/2008/layout/LinedList"/>
    <dgm:cxn modelId="{8ECEAB08-8E99-480C-8A78-81431CB40BDC}" type="presParOf" srcId="{24420DF0-A48D-40BD-95BB-73DDC9E5960A}" destId="{B128EE04-F2B5-424C-B1AD-0EAF137AC537}" srcOrd="5" destOrd="0" presId="urn:microsoft.com/office/officeart/2008/layout/LinedList"/>
    <dgm:cxn modelId="{8447E1C8-022D-48EB-9813-8340782D26FC}" type="presParOf" srcId="{B128EE04-F2B5-424C-B1AD-0EAF137AC537}" destId="{2673FD24-3DCC-49B3-BEF3-DFF2E387DC80}" srcOrd="0" destOrd="0" presId="urn:microsoft.com/office/officeart/2008/layout/LinedList"/>
    <dgm:cxn modelId="{A963D91B-4CA6-4AA7-B439-2E24F0B4898A}" type="presParOf" srcId="{B128EE04-F2B5-424C-B1AD-0EAF137AC537}" destId="{0FEEB1B6-159C-44B1-A9D9-4F7B249F8995}" srcOrd="1" destOrd="0" presId="urn:microsoft.com/office/officeart/2008/layout/LinedList"/>
    <dgm:cxn modelId="{A826BFCB-7FAC-4AA0-87E1-EAD8975A77D0}" type="presParOf" srcId="{24420DF0-A48D-40BD-95BB-73DDC9E5960A}" destId="{1AE80875-4842-4FEC-8F0D-B76279AA8AD3}" srcOrd="6" destOrd="0" presId="urn:microsoft.com/office/officeart/2008/layout/LinedList"/>
    <dgm:cxn modelId="{F199033F-A910-438C-8DF4-99F59186D617}" type="presParOf" srcId="{24420DF0-A48D-40BD-95BB-73DDC9E5960A}" destId="{7D0863F6-5CE6-4B99-8B0D-FB4A56E3249A}" srcOrd="7" destOrd="0" presId="urn:microsoft.com/office/officeart/2008/layout/LinedList"/>
    <dgm:cxn modelId="{D770E55B-F618-443A-81E1-67B97E4B1FE8}" type="presParOf" srcId="{7D0863F6-5CE6-4B99-8B0D-FB4A56E3249A}" destId="{D1D6F251-9773-4CEF-8096-2DEA4011ED6A}" srcOrd="0" destOrd="0" presId="urn:microsoft.com/office/officeart/2008/layout/LinedList"/>
    <dgm:cxn modelId="{577AC434-AE3C-4D49-AB79-1A01DF3043D4}" type="presParOf" srcId="{7D0863F6-5CE6-4B99-8B0D-FB4A56E3249A}" destId="{0EF422CD-3B29-435C-A036-1E6D4D333BCC}" srcOrd="1" destOrd="0" presId="urn:microsoft.com/office/officeart/2008/layout/LinedList"/>
    <dgm:cxn modelId="{F7DD23F1-C505-4B6B-A4CD-C62E7FFF3EE4}" type="presParOf" srcId="{24420DF0-A48D-40BD-95BB-73DDC9E5960A}" destId="{9F08D21E-A626-4ACD-B675-04217504EAA3}" srcOrd="8" destOrd="0" presId="urn:microsoft.com/office/officeart/2008/layout/LinedList"/>
    <dgm:cxn modelId="{AB63F61E-028B-4F0F-8C41-6191CEC08ED2}" type="presParOf" srcId="{24420DF0-A48D-40BD-95BB-73DDC9E5960A}" destId="{34602394-4C15-40ED-B5ED-D377788D8488}" srcOrd="9" destOrd="0" presId="urn:microsoft.com/office/officeart/2008/layout/LinedList"/>
    <dgm:cxn modelId="{49BFE4C7-FF19-4D19-B32D-E74BDBB87E25}" type="presParOf" srcId="{34602394-4C15-40ED-B5ED-D377788D8488}" destId="{D99B38E1-E095-46F7-830B-669D79AD2206}" srcOrd="0" destOrd="0" presId="urn:microsoft.com/office/officeart/2008/layout/LinedList"/>
    <dgm:cxn modelId="{B650DD51-F380-4110-AE20-1F3AF9AF6A59}" type="presParOf" srcId="{34602394-4C15-40ED-B5ED-D377788D8488}" destId="{7C3FF95D-0973-4D1B-83F9-F293C1DAA6D2}" srcOrd="1" destOrd="0" presId="urn:microsoft.com/office/officeart/2008/layout/LinedList"/>
    <dgm:cxn modelId="{43A1F27B-15FF-4144-8BDB-6D1A774E26FA}" type="presParOf" srcId="{24420DF0-A48D-40BD-95BB-73DDC9E5960A}" destId="{52120BFB-1F40-4457-B79A-F64E31E039AC}" srcOrd="10" destOrd="0" presId="urn:microsoft.com/office/officeart/2008/layout/LinedList"/>
    <dgm:cxn modelId="{53AFA2F2-5E2A-4B4B-B857-9B6FE40AFAF9}" type="presParOf" srcId="{24420DF0-A48D-40BD-95BB-73DDC9E5960A}" destId="{0B0F4274-56DF-44F2-B37E-B7EB46CD13D4}" srcOrd="11" destOrd="0" presId="urn:microsoft.com/office/officeart/2008/layout/LinedList"/>
    <dgm:cxn modelId="{67CDA964-1126-4D4E-BD84-37F597E3BF28}" type="presParOf" srcId="{0B0F4274-56DF-44F2-B37E-B7EB46CD13D4}" destId="{B3302054-CAEB-422A-B429-FF29AFD93319}" srcOrd="0" destOrd="0" presId="urn:microsoft.com/office/officeart/2008/layout/LinedList"/>
    <dgm:cxn modelId="{5E70DAD3-F8F4-494B-85F0-B13936FBB8B1}" type="presParOf" srcId="{0B0F4274-56DF-44F2-B37E-B7EB46CD13D4}" destId="{A57CC6AD-50A7-4FE9-818C-23A227C5110A}" srcOrd="1" destOrd="0" presId="urn:microsoft.com/office/officeart/2008/layout/LinedList"/>
    <dgm:cxn modelId="{4AB7E51E-2C72-466F-90AD-A0ED075E8CBB}" type="presParOf" srcId="{24420DF0-A48D-40BD-95BB-73DDC9E5960A}" destId="{E6149191-1E60-479C-B41F-C0897FFC69A6}" srcOrd="12" destOrd="0" presId="urn:microsoft.com/office/officeart/2008/layout/LinedList"/>
    <dgm:cxn modelId="{F168083F-3DCE-4762-BB37-8D5DBFEE1D3C}" type="presParOf" srcId="{24420DF0-A48D-40BD-95BB-73DDC9E5960A}" destId="{9AC5CA45-13AD-4E7B-B8BE-93E76A0751C8}" srcOrd="13" destOrd="0" presId="urn:microsoft.com/office/officeart/2008/layout/LinedList"/>
    <dgm:cxn modelId="{45141D80-AB4B-48EE-9257-5A0AB8D1E259}" type="presParOf" srcId="{9AC5CA45-13AD-4E7B-B8BE-93E76A0751C8}" destId="{CCFD0FBA-DE11-48EC-8E91-4B0D5DDF0BB4}" srcOrd="0" destOrd="0" presId="urn:microsoft.com/office/officeart/2008/layout/LinedList"/>
    <dgm:cxn modelId="{D6D9FE55-29EE-407F-A7D4-0A53A58EA019}" type="presParOf" srcId="{9AC5CA45-13AD-4E7B-B8BE-93E76A0751C8}" destId="{22B5B15C-CF40-4657-9FF0-CEC2794C0065}" srcOrd="1" destOrd="0" presId="urn:microsoft.com/office/officeart/2008/layout/LinedList"/>
    <dgm:cxn modelId="{1718FB31-5A02-4547-AA94-29D45A2B5588}" type="presParOf" srcId="{24420DF0-A48D-40BD-95BB-73DDC9E5960A}" destId="{49C86072-F6D8-4AF2-A686-ECD04392CA9D}" srcOrd="14" destOrd="0" presId="urn:microsoft.com/office/officeart/2008/layout/LinedList"/>
    <dgm:cxn modelId="{2BB8458D-27AB-488F-B790-7C5C37924108}" type="presParOf" srcId="{24420DF0-A48D-40BD-95BB-73DDC9E5960A}" destId="{6037DCA9-8C09-4647-AE23-827B313D784E}" srcOrd="15" destOrd="0" presId="urn:microsoft.com/office/officeart/2008/layout/LinedList"/>
    <dgm:cxn modelId="{5B52FADC-01A0-4C2C-976F-88D791799988}" type="presParOf" srcId="{6037DCA9-8C09-4647-AE23-827B313D784E}" destId="{3DEB130F-9C22-4F8F-B360-DAD99D0DF630}" srcOrd="0" destOrd="0" presId="urn:microsoft.com/office/officeart/2008/layout/LinedList"/>
    <dgm:cxn modelId="{6103E274-FF48-4914-B198-7EA05A2E1A22}" type="presParOf" srcId="{6037DCA9-8C09-4647-AE23-827B313D784E}" destId="{C535F913-CB45-43DB-AE4D-48F8479E622D}" srcOrd="1" destOrd="0" presId="urn:microsoft.com/office/officeart/2008/layout/LinedList"/>
    <dgm:cxn modelId="{C4FF81DF-D366-47D5-856E-D5B109D6A261}" type="presParOf" srcId="{24420DF0-A48D-40BD-95BB-73DDC9E5960A}" destId="{7613A21E-81AE-4CD0-93D9-B72BC3C653A1}" srcOrd="16" destOrd="0" presId="urn:microsoft.com/office/officeart/2008/layout/LinedList"/>
    <dgm:cxn modelId="{D08409BA-5BC5-4329-A293-5151D578A27B}" type="presParOf" srcId="{24420DF0-A48D-40BD-95BB-73DDC9E5960A}" destId="{FF12790F-12CD-4FCE-AC8F-EDEF92940500}" srcOrd="17" destOrd="0" presId="urn:microsoft.com/office/officeart/2008/layout/LinedList"/>
    <dgm:cxn modelId="{B3C8384E-2FC8-4C27-9DEA-09CA745706DF}" type="presParOf" srcId="{FF12790F-12CD-4FCE-AC8F-EDEF92940500}" destId="{F51131FB-91DA-4AEE-8715-51454C02B434}" srcOrd="0" destOrd="0" presId="urn:microsoft.com/office/officeart/2008/layout/LinedList"/>
    <dgm:cxn modelId="{5CAF704B-43B3-4AAC-9DC4-C3D82A11795A}" type="presParOf" srcId="{FF12790F-12CD-4FCE-AC8F-EDEF92940500}" destId="{9600FD76-C46D-4288-B352-11EE9EAF878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5CB275-8CE4-4EA5-BBD9-14BF4EC7C0ED}">
      <dsp:nvSpPr>
        <dsp:cNvPr id="0" name=""/>
        <dsp:cNvSpPr/>
      </dsp:nvSpPr>
      <dsp:spPr>
        <a:xfrm>
          <a:off x="1092641" y="0"/>
          <a:ext cx="4447642" cy="101298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297" tIns="257298" rIns="86297" bIns="2572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Identify Hidden Unresolved Wounds </a:t>
          </a:r>
        </a:p>
      </dsp:txBody>
      <dsp:txXfrm>
        <a:off x="1092641" y="0"/>
        <a:ext cx="4447642" cy="1012985"/>
      </dsp:txXfrm>
    </dsp:sp>
    <dsp:sp modelId="{3E3F0D1E-6FAD-42F3-90C7-4BC6897C70E4}">
      <dsp:nvSpPr>
        <dsp:cNvPr id="0" name=""/>
        <dsp:cNvSpPr/>
      </dsp:nvSpPr>
      <dsp:spPr>
        <a:xfrm>
          <a:off x="0" y="2308"/>
          <a:ext cx="1111910" cy="1012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39" tIns="100061" rIns="58839" bIns="10006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Identify</a:t>
          </a:r>
        </a:p>
      </dsp:txBody>
      <dsp:txXfrm>
        <a:off x="0" y="2308"/>
        <a:ext cx="1111910" cy="1012985"/>
      </dsp:txXfrm>
    </dsp:sp>
    <dsp:sp modelId="{BBAAC39A-14E8-4759-8A67-884B8F8BF9C8}">
      <dsp:nvSpPr>
        <dsp:cNvPr id="0" name=""/>
        <dsp:cNvSpPr/>
      </dsp:nvSpPr>
      <dsp:spPr>
        <a:xfrm>
          <a:off x="1111910" y="1076073"/>
          <a:ext cx="4447642" cy="1012985"/>
        </a:xfrm>
        <a:prstGeom prst="rect">
          <a:avLst/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297" tIns="257298" rIns="86297" bIns="2572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Understand How Trauma Affects Generations </a:t>
          </a:r>
        </a:p>
      </dsp:txBody>
      <dsp:txXfrm>
        <a:off x="1111910" y="1076073"/>
        <a:ext cx="4447642" cy="1012985"/>
      </dsp:txXfrm>
    </dsp:sp>
    <dsp:sp modelId="{2B468522-8A50-4D6E-9BDA-F561454662C7}">
      <dsp:nvSpPr>
        <dsp:cNvPr id="0" name=""/>
        <dsp:cNvSpPr/>
      </dsp:nvSpPr>
      <dsp:spPr>
        <a:xfrm>
          <a:off x="0" y="1076073"/>
          <a:ext cx="1111910" cy="1012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038037"/>
              <a:satOff val="-207"/>
              <a:lumOff val="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39" tIns="100061" rIns="58839" bIns="10006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Understand</a:t>
          </a:r>
        </a:p>
      </dsp:txBody>
      <dsp:txXfrm>
        <a:off x="0" y="1076073"/>
        <a:ext cx="1111910" cy="1012985"/>
      </dsp:txXfrm>
    </dsp:sp>
    <dsp:sp modelId="{DB5BCED6-33B7-4B0F-84C1-19B1C0ECA628}">
      <dsp:nvSpPr>
        <dsp:cNvPr id="0" name=""/>
        <dsp:cNvSpPr/>
      </dsp:nvSpPr>
      <dsp:spPr>
        <a:xfrm>
          <a:off x="1111910" y="2149839"/>
          <a:ext cx="4447642" cy="1012985"/>
        </a:xfrm>
        <a:prstGeom prst="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297" tIns="257298" rIns="86297" bIns="2572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Recognize Barriers Preventing Healing </a:t>
          </a:r>
        </a:p>
      </dsp:txBody>
      <dsp:txXfrm>
        <a:off x="1111910" y="2149839"/>
        <a:ext cx="4447642" cy="1012985"/>
      </dsp:txXfrm>
    </dsp:sp>
    <dsp:sp modelId="{A853099B-C427-4FF5-B22D-44B6CD07BEC0}">
      <dsp:nvSpPr>
        <dsp:cNvPr id="0" name=""/>
        <dsp:cNvSpPr/>
      </dsp:nvSpPr>
      <dsp:spPr>
        <a:xfrm>
          <a:off x="0" y="2149839"/>
          <a:ext cx="1111910" cy="1012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076075"/>
              <a:satOff val="-413"/>
              <a:lumOff val="9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39" tIns="100061" rIns="58839" bIns="10006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Recognize</a:t>
          </a:r>
        </a:p>
      </dsp:txBody>
      <dsp:txXfrm>
        <a:off x="0" y="2149839"/>
        <a:ext cx="1111910" cy="1012985"/>
      </dsp:txXfrm>
    </dsp:sp>
    <dsp:sp modelId="{09747646-CF00-4DF7-8CBB-A3FB1376704E}">
      <dsp:nvSpPr>
        <dsp:cNvPr id="0" name=""/>
        <dsp:cNvSpPr/>
      </dsp:nvSpPr>
      <dsp:spPr>
        <a:xfrm>
          <a:off x="1111910" y="3223604"/>
          <a:ext cx="4447642" cy="1012985"/>
        </a:xfrm>
        <a:prstGeom prst="rect">
          <a:avLst/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297" tIns="257298" rIns="86297" bIns="2572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Learn Biblical Principles for Confronting Pain </a:t>
          </a:r>
        </a:p>
      </dsp:txBody>
      <dsp:txXfrm>
        <a:off x="1111910" y="3223604"/>
        <a:ext cx="4447642" cy="1012985"/>
      </dsp:txXfrm>
    </dsp:sp>
    <dsp:sp modelId="{875B3499-99A2-450C-9A8B-0B0E2BE2C077}">
      <dsp:nvSpPr>
        <dsp:cNvPr id="0" name=""/>
        <dsp:cNvSpPr/>
      </dsp:nvSpPr>
      <dsp:spPr>
        <a:xfrm>
          <a:off x="0" y="3223604"/>
          <a:ext cx="1111910" cy="1012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114112"/>
              <a:satOff val="-620"/>
              <a:lumOff val="147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39" tIns="100061" rIns="58839" bIns="10006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Learn</a:t>
          </a:r>
        </a:p>
      </dsp:txBody>
      <dsp:txXfrm>
        <a:off x="0" y="3223604"/>
        <a:ext cx="1111910" cy="1012985"/>
      </dsp:txXfrm>
    </dsp:sp>
    <dsp:sp modelId="{B0A0BC42-00A8-4911-8094-364C802926CB}">
      <dsp:nvSpPr>
        <dsp:cNvPr id="0" name=""/>
        <dsp:cNvSpPr/>
      </dsp:nvSpPr>
      <dsp:spPr>
        <a:xfrm>
          <a:off x="1111910" y="4297369"/>
          <a:ext cx="4447642" cy="1012985"/>
        </a:xfrm>
        <a:prstGeom prst="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297" tIns="257298" rIns="86297" bIns="2572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Develop Practical Next Steps Toward Healing</a:t>
          </a:r>
        </a:p>
      </dsp:txBody>
      <dsp:txXfrm>
        <a:off x="1111910" y="4297369"/>
        <a:ext cx="4447642" cy="1012985"/>
      </dsp:txXfrm>
    </dsp:sp>
    <dsp:sp modelId="{EE5BA871-8AE5-4003-AC8F-0D2794336187}">
      <dsp:nvSpPr>
        <dsp:cNvPr id="0" name=""/>
        <dsp:cNvSpPr/>
      </dsp:nvSpPr>
      <dsp:spPr>
        <a:xfrm>
          <a:off x="0" y="4297369"/>
          <a:ext cx="1111910" cy="10129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152150"/>
              <a:satOff val="-826"/>
              <a:lumOff val="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839" tIns="100061" rIns="58839" bIns="100061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Develop</a:t>
          </a:r>
        </a:p>
      </dsp:txBody>
      <dsp:txXfrm>
        <a:off x="0" y="4297369"/>
        <a:ext cx="1111910" cy="1012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9CF82-79DF-4453-BE0F-95D6C4295C25}">
      <dsp:nvSpPr>
        <dsp:cNvPr id="0" name=""/>
        <dsp:cNvSpPr/>
      </dsp:nvSpPr>
      <dsp:spPr>
        <a:xfrm>
          <a:off x="251210" y="-49722"/>
          <a:ext cx="3383779" cy="3383779"/>
        </a:xfrm>
        <a:prstGeom prst="circularArrow">
          <a:avLst>
            <a:gd name="adj1" fmla="val 5544"/>
            <a:gd name="adj2" fmla="val 330680"/>
            <a:gd name="adj3" fmla="val 14918241"/>
            <a:gd name="adj4" fmla="val 1672291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A912B0-1284-46F9-8621-02098E16A594}">
      <dsp:nvSpPr>
        <dsp:cNvPr id="0" name=""/>
        <dsp:cNvSpPr/>
      </dsp:nvSpPr>
      <dsp:spPr>
        <a:xfrm>
          <a:off x="1569280" y="1866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Childhood abuse</a:t>
          </a:r>
        </a:p>
      </dsp:txBody>
      <dsp:txXfrm>
        <a:off x="1587528" y="20114"/>
        <a:ext cx="711142" cy="337323"/>
      </dsp:txXfrm>
    </dsp:sp>
    <dsp:sp modelId="{BD55902F-D16E-4750-8CAC-053D6C307BF0}">
      <dsp:nvSpPr>
        <dsp:cNvPr id="0" name=""/>
        <dsp:cNvSpPr/>
      </dsp:nvSpPr>
      <dsp:spPr>
        <a:xfrm>
          <a:off x="2417441" y="277450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Abandonment </a:t>
          </a:r>
        </a:p>
      </dsp:txBody>
      <dsp:txXfrm>
        <a:off x="2435689" y="295698"/>
        <a:ext cx="711142" cy="337323"/>
      </dsp:txXfrm>
    </dsp:sp>
    <dsp:sp modelId="{622F14F5-8E8F-498E-9043-DEB4D1B61D32}">
      <dsp:nvSpPr>
        <dsp:cNvPr id="0" name=""/>
        <dsp:cNvSpPr/>
      </dsp:nvSpPr>
      <dsp:spPr>
        <a:xfrm>
          <a:off x="2941632" y="998938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Divorce </a:t>
          </a:r>
        </a:p>
      </dsp:txBody>
      <dsp:txXfrm>
        <a:off x="2959880" y="1017186"/>
        <a:ext cx="711142" cy="337323"/>
      </dsp:txXfrm>
    </dsp:sp>
    <dsp:sp modelId="{8DA8BBA5-D5F6-4EF8-9BC9-2CFB8341473C}">
      <dsp:nvSpPr>
        <dsp:cNvPr id="0" name=""/>
        <dsp:cNvSpPr/>
      </dsp:nvSpPr>
      <dsp:spPr>
        <a:xfrm>
          <a:off x="2941632" y="1890746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Church Hurt </a:t>
          </a:r>
        </a:p>
      </dsp:txBody>
      <dsp:txXfrm>
        <a:off x="2959880" y="1908994"/>
        <a:ext cx="711142" cy="337323"/>
      </dsp:txXfrm>
    </dsp:sp>
    <dsp:sp modelId="{72FEC0A7-D2A4-4DE6-AB46-9E9F7DF40D3F}">
      <dsp:nvSpPr>
        <dsp:cNvPr id="0" name=""/>
        <dsp:cNvSpPr/>
      </dsp:nvSpPr>
      <dsp:spPr>
        <a:xfrm>
          <a:off x="2417441" y="2612234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Grief </a:t>
          </a:r>
        </a:p>
      </dsp:txBody>
      <dsp:txXfrm>
        <a:off x="2435689" y="2630482"/>
        <a:ext cx="711142" cy="337323"/>
      </dsp:txXfrm>
    </dsp:sp>
    <dsp:sp modelId="{ACA9C8D1-AE05-445E-84A1-FBB081C223BC}">
      <dsp:nvSpPr>
        <dsp:cNvPr id="0" name=""/>
        <dsp:cNvSpPr/>
      </dsp:nvSpPr>
      <dsp:spPr>
        <a:xfrm>
          <a:off x="1569280" y="2887818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Racism </a:t>
          </a:r>
        </a:p>
      </dsp:txBody>
      <dsp:txXfrm>
        <a:off x="1587528" y="2906066"/>
        <a:ext cx="711142" cy="337323"/>
      </dsp:txXfrm>
    </dsp:sp>
    <dsp:sp modelId="{4F8CC785-C489-411A-984A-2B9CD00C4229}">
      <dsp:nvSpPr>
        <dsp:cNvPr id="0" name=""/>
        <dsp:cNvSpPr/>
      </dsp:nvSpPr>
      <dsp:spPr>
        <a:xfrm>
          <a:off x="721120" y="2612234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Betrayal </a:t>
          </a:r>
        </a:p>
      </dsp:txBody>
      <dsp:txXfrm>
        <a:off x="739368" y="2630482"/>
        <a:ext cx="711142" cy="337323"/>
      </dsp:txXfrm>
    </dsp:sp>
    <dsp:sp modelId="{4AD2043D-E738-4A9C-85F1-02D4D228B97B}">
      <dsp:nvSpPr>
        <dsp:cNvPr id="0" name=""/>
        <dsp:cNvSpPr/>
      </dsp:nvSpPr>
      <dsp:spPr>
        <a:xfrm>
          <a:off x="196928" y="1890746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Domestic violence </a:t>
          </a:r>
        </a:p>
      </dsp:txBody>
      <dsp:txXfrm>
        <a:off x="215176" y="1908994"/>
        <a:ext cx="711142" cy="337323"/>
      </dsp:txXfrm>
    </dsp:sp>
    <dsp:sp modelId="{6D3CF0AA-66FC-4F30-9530-DDB5E02F6B3F}">
      <dsp:nvSpPr>
        <dsp:cNvPr id="0" name=""/>
        <dsp:cNvSpPr/>
      </dsp:nvSpPr>
      <dsp:spPr>
        <a:xfrm>
          <a:off x="196928" y="998938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Poverty </a:t>
          </a:r>
        </a:p>
      </dsp:txBody>
      <dsp:txXfrm>
        <a:off x="215176" y="1017186"/>
        <a:ext cx="711142" cy="337323"/>
      </dsp:txXfrm>
    </dsp:sp>
    <dsp:sp modelId="{28816B4F-6525-43BB-832F-9368221B69F0}">
      <dsp:nvSpPr>
        <dsp:cNvPr id="0" name=""/>
        <dsp:cNvSpPr/>
      </dsp:nvSpPr>
      <dsp:spPr>
        <a:xfrm>
          <a:off x="721120" y="277450"/>
          <a:ext cx="747638" cy="3738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Neglect</a:t>
          </a:r>
        </a:p>
      </dsp:txBody>
      <dsp:txXfrm>
        <a:off x="739368" y="295698"/>
        <a:ext cx="711142" cy="3373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88182-ABEF-4931-A4A1-6CA94E10DD3E}">
      <dsp:nvSpPr>
        <dsp:cNvPr id="0" name=""/>
        <dsp:cNvSpPr/>
      </dsp:nvSpPr>
      <dsp:spPr>
        <a:xfrm>
          <a:off x="0" y="810426"/>
          <a:ext cx="2218134" cy="1408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B6ABC-5AD3-4249-9861-08C565D39114}">
      <dsp:nvSpPr>
        <dsp:cNvPr id="0" name=""/>
        <dsp:cNvSpPr/>
      </dsp:nvSpPr>
      <dsp:spPr>
        <a:xfrm>
          <a:off x="246459" y="1044562"/>
          <a:ext cx="2218134" cy="14085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What are you carrying that God never intended for you to keep carrying?</a:t>
          </a:r>
        </a:p>
      </dsp:txBody>
      <dsp:txXfrm>
        <a:off x="287713" y="1085816"/>
        <a:ext cx="2135626" cy="1326007"/>
      </dsp:txXfrm>
    </dsp:sp>
    <dsp:sp modelId="{22BA1ED0-EDDF-4DA3-9B16-D5653B7E82DF}">
      <dsp:nvSpPr>
        <dsp:cNvPr id="0" name=""/>
        <dsp:cNvSpPr/>
      </dsp:nvSpPr>
      <dsp:spPr>
        <a:xfrm>
          <a:off x="2711053" y="810426"/>
          <a:ext cx="2218134" cy="1408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29EF-BCBC-4F75-BB8F-EFDEF1D913E1}">
      <dsp:nvSpPr>
        <dsp:cNvPr id="0" name=""/>
        <dsp:cNvSpPr/>
      </dsp:nvSpPr>
      <dsp:spPr>
        <a:xfrm>
          <a:off x="2957512" y="1044562"/>
          <a:ext cx="2218134" cy="14085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Imagine hiking with a backpack filled with bricks</a:t>
          </a:r>
        </a:p>
      </dsp:txBody>
      <dsp:txXfrm>
        <a:off x="2998766" y="1085816"/>
        <a:ext cx="2135626" cy="1326007"/>
      </dsp:txXfrm>
    </dsp:sp>
    <dsp:sp modelId="{D5D145B6-25AF-4EB2-9834-D5B43EF7E80B}">
      <dsp:nvSpPr>
        <dsp:cNvPr id="0" name=""/>
        <dsp:cNvSpPr/>
      </dsp:nvSpPr>
      <dsp:spPr>
        <a:xfrm>
          <a:off x="5422106" y="810426"/>
          <a:ext cx="2218134" cy="1408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AF4289-658C-4EA1-B622-4D45C5395AD9}">
      <dsp:nvSpPr>
        <dsp:cNvPr id="0" name=""/>
        <dsp:cNvSpPr/>
      </dsp:nvSpPr>
      <dsp:spPr>
        <a:xfrm>
          <a:off x="5668565" y="1044562"/>
          <a:ext cx="2218134" cy="14085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Many people live this way emotionally</a:t>
          </a:r>
        </a:p>
      </dsp:txBody>
      <dsp:txXfrm>
        <a:off x="5709819" y="1085816"/>
        <a:ext cx="2135626" cy="13260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7AE9A-0CBA-4854-9690-2A1B1676C736}">
      <dsp:nvSpPr>
        <dsp:cNvPr id="0" name=""/>
        <dsp:cNvSpPr/>
      </dsp:nvSpPr>
      <dsp:spPr>
        <a:xfrm>
          <a:off x="0" y="1593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CADE0-9778-4439-A705-D87BBCA9D345}">
      <dsp:nvSpPr>
        <dsp:cNvPr id="0" name=""/>
        <dsp:cNvSpPr/>
      </dsp:nvSpPr>
      <dsp:spPr>
        <a:xfrm>
          <a:off x="0" y="1593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Many families become experts at:</a:t>
          </a:r>
          <a:endParaRPr lang="en-US" sz="2500" kern="1200" dirty="0"/>
        </a:p>
      </dsp:txBody>
      <dsp:txXfrm>
        <a:off x="0" y="1593"/>
        <a:ext cx="7886700" cy="543386"/>
      </dsp:txXfrm>
    </dsp:sp>
    <dsp:sp modelId="{88B64314-A7FC-41F4-9A9E-BE6D88320691}">
      <dsp:nvSpPr>
        <dsp:cNvPr id="0" name=""/>
        <dsp:cNvSpPr/>
      </dsp:nvSpPr>
      <dsp:spPr>
        <a:xfrm>
          <a:off x="0" y="544979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CC6E35-8A08-46CD-9348-21201C05BD7F}">
      <dsp:nvSpPr>
        <dsp:cNvPr id="0" name=""/>
        <dsp:cNvSpPr/>
      </dsp:nvSpPr>
      <dsp:spPr>
        <a:xfrm>
          <a:off x="0" y="544979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Keeping secrets</a:t>
          </a:r>
        </a:p>
      </dsp:txBody>
      <dsp:txXfrm>
        <a:off x="0" y="544979"/>
        <a:ext cx="7886700" cy="543386"/>
      </dsp:txXfrm>
    </dsp:sp>
    <dsp:sp modelId="{7822AF73-20C7-4093-B253-EDF1EEB3608D}">
      <dsp:nvSpPr>
        <dsp:cNvPr id="0" name=""/>
        <dsp:cNvSpPr/>
      </dsp:nvSpPr>
      <dsp:spPr>
        <a:xfrm>
          <a:off x="0" y="1088365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A10D6-D2D0-42B1-AD22-6B9E096A4B1D}">
      <dsp:nvSpPr>
        <dsp:cNvPr id="0" name=""/>
        <dsp:cNvSpPr/>
      </dsp:nvSpPr>
      <dsp:spPr>
        <a:xfrm>
          <a:off x="0" y="1088365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Avoiding conflict</a:t>
          </a:r>
        </a:p>
      </dsp:txBody>
      <dsp:txXfrm>
        <a:off x="0" y="1088365"/>
        <a:ext cx="7886700" cy="543386"/>
      </dsp:txXfrm>
    </dsp:sp>
    <dsp:sp modelId="{910AFE0E-B486-4B56-ABEF-FF8D96C20C76}">
      <dsp:nvSpPr>
        <dsp:cNvPr id="0" name=""/>
        <dsp:cNvSpPr/>
      </dsp:nvSpPr>
      <dsp:spPr>
        <a:xfrm>
          <a:off x="0" y="1631751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60342-7536-4818-BB2F-0CA2CBAB70A7}">
      <dsp:nvSpPr>
        <dsp:cNvPr id="0" name=""/>
        <dsp:cNvSpPr/>
      </dsp:nvSpPr>
      <dsp:spPr>
        <a:xfrm>
          <a:off x="0" y="1631752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Pretending everything is fine</a:t>
          </a:r>
        </a:p>
      </dsp:txBody>
      <dsp:txXfrm>
        <a:off x="0" y="1631752"/>
        <a:ext cx="7886700" cy="543386"/>
      </dsp:txXfrm>
    </dsp:sp>
    <dsp:sp modelId="{E2D57978-59C3-4517-AB08-1D7B0E6B7084}">
      <dsp:nvSpPr>
        <dsp:cNvPr id="0" name=""/>
        <dsp:cNvSpPr/>
      </dsp:nvSpPr>
      <dsp:spPr>
        <a:xfrm>
          <a:off x="0" y="2175138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8DA74A-068C-40BF-B8DF-8606AF79B9A1}">
      <dsp:nvSpPr>
        <dsp:cNvPr id="0" name=""/>
        <dsp:cNvSpPr/>
      </dsp:nvSpPr>
      <dsp:spPr>
        <a:xfrm>
          <a:off x="0" y="2175138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Protecting unhealthy people</a:t>
          </a:r>
        </a:p>
      </dsp:txBody>
      <dsp:txXfrm>
        <a:off x="0" y="2175138"/>
        <a:ext cx="7886700" cy="543386"/>
      </dsp:txXfrm>
    </dsp:sp>
    <dsp:sp modelId="{A47DAE69-F765-4BC8-BA2B-90587E1B560A}">
      <dsp:nvSpPr>
        <dsp:cNvPr id="0" name=""/>
        <dsp:cNvSpPr/>
      </dsp:nvSpPr>
      <dsp:spPr>
        <a:xfrm>
          <a:off x="0" y="2718524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B41E37-D17C-434C-B3C1-5BAE3C23983C}">
      <dsp:nvSpPr>
        <dsp:cNvPr id="0" name=""/>
        <dsp:cNvSpPr/>
      </dsp:nvSpPr>
      <dsp:spPr>
        <a:xfrm>
          <a:off x="0" y="2718524"/>
          <a:ext cx="7886700" cy="5433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Normalizing dysfunction</a:t>
          </a:r>
        </a:p>
      </dsp:txBody>
      <dsp:txXfrm>
        <a:off x="0" y="2718524"/>
        <a:ext cx="7886700" cy="5433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82912-0D27-40F0-A590-2A26CD1EC835}">
      <dsp:nvSpPr>
        <dsp:cNvPr id="0" name=""/>
        <dsp:cNvSpPr/>
      </dsp:nvSpPr>
      <dsp:spPr>
        <a:xfrm>
          <a:off x="0" y="506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5B9584-1779-48AD-9276-C763E2C41371}">
      <dsp:nvSpPr>
        <dsp:cNvPr id="0" name=""/>
        <dsp:cNvSpPr/>
      </dsp:nvSpPr>
      <dsp:spPr>
        <a:xfrm>
          <a:off x="0" y="506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Busy</a:t>
          </a:r>
        </a:p>
      </dsp:txBody>
      <dsp:txXfrm>
        <a:off x="0" y="506"/>
        <a:ext cx="5175384" cy="461232"/>
      </dsp:txXfrm>
    </dsp:sp>
    <dsp:sp modelId="{DD1C5317-6667-4E95-A5E8-03C0E5B96F00}">
      <dsp:nvSpPr>
        <dsp:cNvPr id="0" name=""/>
        <dsp:cNvSpPr/>
      </dsp:nvSpPr>
      <dsp:spPr>
        <a:xfrm>
          <a:off x="0" y="461739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0EB8DD-7721-4C99-A114-FFB535749FCB}">
      <dsp:nvSpPr>
        <dsp:cNvPr id="0" name=""/>
        <dsp:cNvSpPr/>
      </dsp:nvSpPr>
      <dsp:spPr>
        <a:xfrm>
          <a:off x="0" y="461739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Successful</a:t>
          </a:r>
        </a:p>
      </dsp:txBody>
      <dsp:txXfrm>
        <a:off x="0" y="461739"/>
        <a:ext cx="5175384" cy="461232"/>
      </dsp:txXfrm>
    </dsp:sp>
    <dsp:sp modelId="{CC621C45-5D72-4598-AF06-C63EB34CFD23}">
      <dsp:nvSpPr>
        <dsp:cNvPr id="0" name=""/>
        <dsp:cNvSpPr/>
      </dsp:nvSpPr>
      <dsp:spPr>
        <a:xfrm>
          <a:off x="0" y="922971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3FD24-3DCC-49B3-BEF3-DFF2E387DC80}">
      <dsp:nvSpPr>
        <dsp:cNvPr id="0" name=""/>
        <dsp:cNvSpPr/>
      </dsp:nvSpPr>
      <dsp:spPr>
        <a:xfrm>
          <a:off x="0" y="922971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Funny</a:t>
          </a:r>
        </a:p>
      </dsp:txBody>
      <dsp:txXfrm>
        <a:off x="0" y="922971"/>
        <a:ext cx="5175384" cy="461232"/>
      </dsp:txXfrm>
    </dsp:sp>
    <dsp:sp modelId="{1AE80875-4842-4FEC-8F0D-B76279AA8AD3}">
      <dsp:nvSpPr>
        <dsp:cNvPr id="0" name=""/>
        <dsp:cNvSpPr/>
      </dsp:nvSpPr>
      <dsp:spPr>
        <a:xfrm>
          <a:off x="0" y="1384204"/>
          <a:ext cx="517538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6F251-9773-4CEF-8096-2DEA4011ED6A}">
      <dsp:nvSpPr>
        <dsp:cNvPr id="0" name=""/>
        <dsp:cNvSpPr/>
      </dsp:nvSpPr>
      <dsp:spPr>
        <a:xfrm>
          <a:off x="0" y="1384204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Religious</a:t>
          </a:r>
        </a:p>
      </dsp:txBody>
      <dsp:txXfrm>
        <a:off x="0" y="1384204"/>
        <a:ext cx="5175384" cy="461232"/>
      </dsp:txXfrm>
    </dsp:sp>
    <dsp:sp modelId="{9F08D21E-A626-4ACD-B675-04217504EAA3}">
      <dsp:nvSpPr>
        <dsp:cNvPr id="0" name=""/>
        <dsp:cNvSpPr/>
      </dsp:nvSpPr>
      <dsp:spPr>
        <a:xfrm>
          <a:off x="0" y="1845436"/>
          <a:ext cx="517538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B38E1-E095-46F7-830B-669D79AD2206}">
      <dsp:nvSpPr>
        <dsp:cNvPr id="0" name=""/>
        <dsp:cNvSpPr/>
      </dsp:nvSpPr>
      <dsp:spPr>
        <a:xfrm>
          <a:off x="0" y="1845436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Helpful</a:t>
          </a:r>
        </a:p>
      </dsp:txBody>
      <dsp:txXfrm>
        <a:off x="0" y="1845436"/>
        <a:ext cx="5175384" cy="461232"/>
      </dsp:txXfrm>
    </dsp:sp>
    <dsp:sp modelId="{52120BFB-1F40-4457-B79A-F64E31E039AC}">
      <dsp:nvSpPr>
        <dsp:cNvPr id="0" name=""/>
        <dsp:cNvSpPr/>
      </dsp:nvSpPr>
      <dsp:spPr>
        <a:xfrm>
          <a:off x="0" y="2306669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02054-CAEB-422A-B429-FF29AFD93319}">
      <dsp:nvSpPr>
        <dsp:cNvPr id="0" name=""/>
        <dsp:cNvSpPr/>
      </dsp:nvSpPr>
      <dsp:spPr>
        <a:xfrm>
          <a:off x="0" y="2306669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Strong</a:t>
          </a:r>
        </a:p>
      </dsp:txBody>
      <dsp:txXfrm>
        <a:off x="0" y="2306669"/>
        <a:ext cx="5175384" cy="461232"/>
      </dsp:txXfrm>
    </dsp:sp>
    <dsp:sp modelId="{E6149191-1E60-479C-B41F-C0897FFC69A6}">
      <dsp:nvSpPr>
        <dsp:cNvPr id="0" name=""/>
        <dsp:cNvSpPr/>
      </dsp:nvSpPr>
      <dsp:spPr>
        <a:xfrm>
          <a:off x="0" y="2767901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FD0FBA-DE11-48EC-8E91-4B0D5DDF0BB4}">
      <dsp:nvSpPr>
        <dsp:cNvPr id="0" name=""/>
        <dsp:cNvSpPr/>
      </dsp:nvSpPr>
      <dsp:spPr>
        <a:xfrm>
          <a:off x="0" y="2767901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Independent</a:t>
          </a:r>
        </a:p>
      </dsp:txBody>
      <dsp:txXfrm>
        <a:off x="0" y="2767901"/>
        <a:ext cx="5175384" cy="461232"/>
      </dsp:txXfrm>
    </dsp:sp>
    <dsp:sp modelId="{49C86072-F6D8-4AF2-A686-ECD04392CA9D}">
      <dsp:nvSpPr>
        <dsp:cNvPr id="0" name=""/>
        <dsp:cNvSpPr/>
      </dsp:nvSpPr>
      <dsp:spPr>
        <a:xfrm>
          <a:off x="0" y="3229134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B130F-9C22-4F8F-B360-DAD99D0DF630}">
      <dsp:nvSpPr>
        <dsp:cNvPr id="0" name=""/>
        <dsp:cNvSpPr/>
      </dsp:nvSpPr>
      <dsp:spPr>
        <a:xfrm>
          <a:off x="0" y="3229134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Yet still wounded</a:t>
          </a:r>
        </a:p>
      </dsp:txBody>
      <dsp:txXfrm>
        <a:off x="0" y="3229134"/>
        <a:ext cx="5175384" cy="461232"/>
      </dsp:txXfrm>
    </dsp:sp>
    <dsp:sp modelId="{7613A21E-81AE-4CD0-93D9-B72BC3C653A1}">
      <dsp:nvSpPr>
        <dsp:cNvPr id="0" name=""/>
        <dsp:cNvSpPr/>
      </dsp:nvSpPr>
      <dsp:spPr>
        <a:xfrm>
          <a:off x="0" y="3690366"/>
          <a:ext cx="517538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131FB-91DA-4AEE-8715-51454C02B434}">
      <dsp:nvSpPr>
        <dsp:cNvPr id="0" name=""/>
        <dsp:cNvSpPr/>
      </dsp:nvSpPr>
      <dsp:spPr>
        <a:xfrm>
          <a:off x="0" y="3690366"/>
          <a:ext cx="5175384" cy="461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Covered pain eventually leaks</a:t>
          </a:r>
          <a:endParaRPr lang="en-US" sz="2100" kern="1200" dirty="0"/>
        </a:p>
      </dsp:txBody>
      <dsp:txXfrm>
        <a:off x="0" y="3690366"/>
        <a:ext cx="5175384" cy="461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481F2-5E57-432C-A570-62578738D4A5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A8762-E5BB-4A5E-98A6-A02272C6A8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58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A8762-E5BB-4A5E-98A6-A02272C6A86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237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Acts 14:8 someone pull it up &amp; read it for me; a cripple from his mother’s womb! For many of you, your trauma began in the womb! ME!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241B32-27A9-4CE8-9E37-8BC45A39C45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72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news – many are reversible!!!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241B32-27A9-4CE8-9E37-8BC45A39C45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84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4A565-AC8E-416D-9A03-36FDFC3C51C8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90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C0D79-A1C7-48DB-ADC7-A45EB033E0B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38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9C79D-2552-4520-8D66-D457DFB6618E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96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FA1AE-173C-407E-A88A-C60070810CB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F2FA-08CB-4ED7-BF55-90326CE24E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13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7A56-4C63-47E3-8EC5-114AD2F33916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7F2FA-08CB-4ED7-BF55-90326CE24E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974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5C29C-BD9A-4909-89EB-761866C950E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36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115B-87AD-4203-A900-7E53F723F98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1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181E3-5656-4919-AE4A-0E42BEEFF4E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5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EEA61-391B-433F-9AB2-F3614558E37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9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2CE4-55A6-410D-BED6-EAE52681319D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483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43993-1351-46F8-8E43-656430A36CC6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5EFA7-DE75-43B3-9F38-43498DFCCB0E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087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2990-5D48-489D-995F-3E465510FACA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23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F42D4B-9265-4637-A534-49C9340A8F9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©2026 Dr. Tonya Cunningham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9DA646-C0D9-433E-A533-97468CE937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50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592B2D9-AA2D-0EC1-9114-B6FC411DE2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8569"/>
          <a:stretch>
            <a:fillRect/>
          </a:stretch>
        </p:blipFill>
        <p:spPr>
          <a:xfrm>
            <a:off x="241298" y="1275142"/>
            <a:ext cx="4251513" cy="430771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94EA2-DF3F-28F6-8046-4DCCC6DCA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"/>
          <a:stretch>
            <a:fillRect/>
          </a:stretch>
        </p:blipFill>
        <p:spPr>
          <a:xfrm>
            <a:off x="4646532" y="1275142"/>
            <a:ext cx="4256170" cy="430771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4C73313-15D4-7514-E96C-B16E70898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67671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F3101-6330-064E-FEF4-7793CBCE5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What Is</a:t>
            </a:r>
            <a:br>
              <a:rPr lang="en-US" b="1" dirty="0"/>
            </a:br>
            <a:r>
              <a:rPr lang="en-US" b="1" dirty="0"/>
              <a:t>Unresolved Trauma?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4469973-6537-163C-99D8-80FB76C71C7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 b="11628"/>
          <a:stretch>
            <a:fillRect/>
          </a:stretch>
        </p:blipFill>
        <p:spPr>
          <a:xfrm>
            <a:off x="3768519" y="1056069"/>
            <a:ext cx="5100896" cy="474586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38CA8-0A63-CF76-302F-D14565587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Emotional, Psychological,                 or Spiritual pain that has never been fully processed…</a:t>
            </a:r>
          </a:p>
          <a:p>
            <a:endParaRPr lang="en-US" sz="2100" dirty="0"/>
          </a:p>
          <a:p>
            <a:r>
              <a:rPr lang="en-US" sz="2100" dirty="0"/>
              <a:t> </a:t>
            </a:r>
          </a:p>
          <a:p>
            <a:r>
              <a:rPr lang="en-US" sz="2100" dirty="0"/>
              <a:t>Pain buried alive never dies.</a:t>
            </a: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C34549-0B88-CAAB-75AA-676FC27DB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1282915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8B66F-31E1-3E78-D499-6F27D543C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/>
              <a:t>Examples of Unresolved Trauma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1A0B723-5DBD-058A-274F-8B24B9822A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566059"/>
            <a:ext cx="3886200" cy="2584323"/>
          </a:xfrm>
          <a:prstGeom prst="rect">
            <a:avLst/>
          </a:prstGeom>
        </p:spPr>
      </p:pic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AD023FF2-BA81-EAE9-DA00-D3C721C7E70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29150" y="2226469"/>
          <a:ext cx="38862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8DF0C5-0007-C8B4-1455-07F5E59A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434243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E7792-3E2A-1984-B0C6-6F99C98BA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Trauma doesn’t stay in the past…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01037-AE81-9A3E-E8D6-B2741C3FF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7170" y="1890116"/>
            <a:ext cx="3879342" cy="35998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Trauma affects:</a:t>
            </a:r>
          </a:p>
          <a:p>
            <a:pPr lvl="1"/>
            <a:r>
              <a:rPr lang="en-US" dirty="0"/>
              <a:t>Brain </a:t>
            </a:r>
          </a:p>
          <a:p>
            <a:pPr lvl="1"/>
            <a:r>
              <a:rPr lang="en-US" dirty="0"/>
              <a:t>Body </a:t>
            </a:r>
          </a:p>
          <a:p>
            <a:pPr lvl="1"/>
            <a:r>
              <a:rPr lang="en-US" dirty="0"/>
              <a:t>Beliefs </a:t>
            </a:r>
          </a:p>
          <a:p>
            <a:pPr lvl="1"/>
            <a:r>
              <a:rPr lang="en-US" dirty="0"/>
              <a:t>Behaviors </a:t>
            </a:r>
          </a:p>
          <a:p>
            <a:pPr lvl="1"/>
            <a:r>
              <a:rPr lang="en-US" dirty="0"/>
              <a:t>Relationships </a:t>
            </a:r>
          </a:p>
          <a:p>
            <a:pPr lvl="1"/>
            <a:r>
              <a:rPr lang="en-US" dirty="0"/>
              <a:t>Parenting </a:t>
            </a:r>
          </a:p>
          <a:p>
            <a:pPr lvl="1"/>
            <a:r>
              <a:rPr lang="en-US" dirty="0"/>
              <a:t>Marriages </a:t>
            </a:r>
          </a:p>
          <a:p>
            <a:pPr lvl="1"/>
            <a:r>
              <a:rPr lang="en-US" dirty="0"/>
              <a:t>Ministry/Churches</a:t>
            </a:r>
          </a:p>
          <a:p>
            <a:pPr lvl="1"/>
            <a:r>
              <a:rPr lang="en-US" dirty="0"/>
              <a:t>Calling 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You may leave the event but the event hasn't left you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7C5D33-05A9-457D-80FE-54850A8D5D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72" y="1890117"/>
            <a:ext cx="4506686" cy="35998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D4589-DE42-F2E9-5274-FE0968100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20910-8B3E-D6F1-DD0B-460780D77992}"/>
              </a:ext>
            </a:extLst>
          </p:cNvPr>
          <p:cNvSpPr txBox="1"/>
          <p:nvPr/>
        </p:nvSpPr>
        <p:spPr>
          <a:xfrm>
            <a:off x="628650" y="5689399"/>
            <a:ext cx="4921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isn’t transformed is often transferred.</a:t>
            </a:r>
          </a:p>
        </p:txBody>
      </p:sp>
    </p:spTree>
    <p:extLst>
      <p:ext uri="{BB962C8B-B14F-4D97-AF65-F5344CB8AC3E}">
        <p14:creationId xmlns:p14="http://schemas.microsoft.com/office/powerpoint/2010/main" val="2580515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4DFB5-0464-8EBD-965F-794362DF0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1337310"/>
            <a:ext cx="3614166" cy="1110996"/>
          </a:xfrm>
        </p:spPr>
        <p:txBody>
          <a:bodyPr vert="horz" lIns="68580" tIns="34290" rIns="68580" bIns="34290" rtlCol="0" anchor="b">
            <a:normAutofit fontScale="90000"/>
          </a:bodyPr>
          <a:lstStyle/>
          <a:p>
            <a:r>
              <a:rPr lang="en-US" sz="2850" b="1" dirty="0"/>
              <a:t>Your Brain Was Designed to Protect You</a:t>
            </a:r>
            <a:br>
              <a:rPr lang="en-US" sz="2850" b="1" dirty="0"/>
            </a:br>
            <a:endParaRPr lang="en-US" sz="285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36868-353B-EDCA-D1EA-6AE54B884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202" y="2852928"/>
            <a:ext cx="3614166" cy="2660904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FF0000"/>
                </a:solidFill>
              </a:rPr>
              <a:t>Trauma activates the brain's alarm system</a:t>
            </a:r>
          </a:p>
          <a:p>
            <a:r>
              <a:rPr lang="en-US" sz="1650" dirty="0"/>
              <a:t>Amygdala </a:t>
            </a:r>
          </a:p>
          <a:p>
            <a:r>
              <a:rPr lang="en-US" sz="1650" dirty="0"/>
              <a:t>Hippocampus </a:t>
            </a:r>
          </a:p>
          <a:p>
            <a:r>
              <a:rPr lang="en-US" sz="1650" dirty="0"/>
              <a:t>Prefrontal Cortex </a:t>
            </a:r>
          </a:p>
          <a:p>
            <a:pPr marL="0" indent="0">
              <a:buNone/>
            </a:pPr>
            <a:r>
              <a:rPr lang="en-US" sz="1650" b="1" dirty="0">
                <a:solidFill>
                  <a:srgbClr val="FF0000"/>
                </a:solidFill>
              </a:rPr>
              <a:t>When unresolved:</a:t>
            </a:r>
          </a:p>
          <a:p>
            <a:r>
              <a:rPr lang="en-US" sz="1650" dirty="0"/>
              <a:t>People begin living in survival instead of purpose.</a:t>
            </a:r>
          </a:p>
          <a:p>
            <a:endParaRPr lang="en-US" sz="165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5C4114C-2659-6AB8-5447-E992B497C5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86" y="1407476"/>
            <a:ext cx="4094226" cy="404304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F0249-3DE0-2AAD-2777-607BC4F9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360974-3F1D-082E-E2AB-18C9F9A89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82" y="2010409"/>
            <a:ext cx="3801005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8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EDD192-E26E-465E-4CEA-A4C208BD58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0" b="-1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EB2AD3-DBEF-BFF5-54BE-58E57BF9B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b="1"/>
              <a:t>Signs of Survival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82177-276B-295F-771A-BD32E77A4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434201"/>
            <a:ext cx="2866641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/>
              <a:t>Hypervigilance </a:t>
            </a:r>
          </a:p>
          <a:p>
            <a:r>
              <a:rPr lang="en-US" sz="1700" dirty="0"/>
              <a:t>Constant anxiety </a:t>
            </a:r>
          </a:p>
          <a:p>
            <a:r>
              <a:rPr lang="en-US" sz="1700" dirty="0"/>
              <a:t>Emotional numbness </a:t>
            </a:r>
          </a:p>
          <a:p>
            <a:r>
              <a:rPr lang="en-US" sz="1700" dirty="0"/>
              <a:t>Control issues </a:t>
            </a:r>
          </a:p>
          <a:p>
            <a:r>
              <a:rPr lang="en-US" sz="1700" dirty="0"/>
              <a:t>Isolation </a:t>
            </a:r>
          </a:p>
          <a:p>
            <a:r>
              <a:rPr lang="en-US" sz="1700" dirty="0"/>
              <a:t>Perfectionism </a:t>
            </a:r>
          </a:p>
          <a:p>
            <a:r>
              <a:rPr lang="en-US" sz="1700" dirty="0"/>
              <a:t>People pleasing </a:t>
            </a:r>
          </a:p>
          <a:p>
            <a:r>
              <a:rPr lang="en-US" sz="1700" dirty="0"/>
              <a:t>Difficulty trusting </a:t>
            </a:r>
          </a:p>
          <a:p>
            <a:pPr marL="0" indent="0">
              <a:buNone/>
            </a:pPr>
            <a:r>
              <a:rPr lang="en-US" sz="1700" b="1" dirty="0">
                <a:solidFill>
                  <a:srgbClr val="FF0000"/>
                </a:solidFill>
              </a:rPr>
              <a:t>The body remembers what the mind tries to forget.</a:t>
            </a:r>
          </a:p>
          <a:p>
            <a:endParaRPr lang="en-US" sz="17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0D987-76CF-D29A-4EA6-516083304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283829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C4C41-983F-F738-FC50-4A1660F3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What Hinders Families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7ACA0-393F-AE4F-8B8B-EE5851358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Common hindrances:</a:t>
            </a:r>
          </a:p>
          <a:p>
            <a:r>
              <a:rPr lang="en-US" dirty="0"/>
              <a:t>Unforgiveness </a:t>
            </a:r>
          </a:p>
          <a:p>
            <a:r>
              <a:rPr lang="en-US" dirty="0"/>
              <a:t>Secrets </a:t>
            </a:r>
          </a:p>
          <a:p>
            <a:r>
              <a:rPr lang="en-US" dirty="0"/>
              <a:t>Shame </a:t>
            </a:r>
          </a:p>
          <a:p>
            <a:r>
              <a:rPr lang="en-US" dirty="0"/>
              <a:t>Pride </a:t>
            </a:r>
          </a:p>
          <a:p>
            <a:r>
              <a:rPr lang="en-US" dirty="0"/>
              <a:t>Fear </a:t>
            </a:r>
          </a:p>
          <a:p>
            <a:r>
              <a:rPr lang="en-US" dirty="0"/>
              <a:t>Bitterness </a:t>
            </a:r>
          </a:p>
          <a:p>
            <a:r>
              <a:rPr lang="en-US" dirty="0"/>
              <a:t>Silence </a:t>
            </a:r>
          </a:p>
          <a:p>
            <a:r>
              <a:rPr lang="en-US" dirty="0"/>
              <a:t>Generational trauma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A88818-09F4-16EB-B7F4-372EC90B0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455670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8DC82-0042-8815-62E6-41260368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18507"/>
            <a:ext cx="7886700" cy="1006760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br>
              <a:rPr lang="en-US" b="1" dirty="0"/>
            </a:br>
            <a:r>
              <a:rPr lang="en-US" sz="3000" b="1" dirty="0"/>
              <a:t>The Weight We Carry</a:t>
            </a:r>
            <a:br>
              <a:rPr lang="en-US" sz="3000" b="1" dirty="0"/>
            </a:br>
            <a:r>
              <a:rPr lang="en-US" sz="2025" dirty="0"/>
              <a:t>Hebrews 12:1</a:t>
            </a:r>
            <a:br>
              <a:rPr lang="en-US" sz="2025" dirty="0"/>
            </a:br>
            <a:r>
              <a:rPr lang="en-US" sz="2025" dirty="0"/>
              <a:t>…let us lay aside every weight, and the sin which so easily ensnares us, and let us run with endurance the race that is set before us…</a:t>
            </a:r>
            <a:br>
              <a:rPr lang="en-US" sz="2325" dirty="0"/>
            </a:b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80E7E7-1B3F-DA04-BC06-28442CA771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97AB7B-4ECB-F4B4-5E00-D2E9B4803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768902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BDCD-05C5-5255-35CF-9ACFE84F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21" y="1413294"/>
            <a:ext cx="2662237" cy="1212152"/>
          </a:xfrm>
        </p:spPr>
        <p:txBody>
          <a:bodyPr vert="horz" lIns="68580" tIns="34290" rIns="68580" bIns="34290" rtlCol="0" anchor="b">
            <a:normAutofit fontScale="90000"/>
          </a:bodyPr>
          <a:lstStyle/>
          <a:p>
            <a:r>
              <a:rPr lang="en-US" b="1" dirty="0"/>
              <a:t>Family Messages</a:t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03E689-0E87-4317-EC1D-3F9457F523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520" y="2481943"/>
            <a:ext cx="2510223" cy="2870243"/>
          </a:xfrm>
        </p:spPr>
        <p:txBody>
          <a:bodyPr vert="horz" lIns="68580" tIns="34290" rIns="68580" bIns="34290" rtlCol="0" anchor="t">
            <a:normAutofit fontScale="92500" lnSpcReduction="20000"/>
          </a:bodyPr>
          <a:lstStyle/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People </a:t>
            </a:r>
            <a:r>
              <a:rPr lang="en-US" b="1" dirty="0">
                <a:solidFill>
                  <a:srgbClr val="FF0000"/>
                </a:solidFill>
              </a:rPr>
              <a:t>unconsciously </a:t>
            </a:r>
            <a:r>
              <a:rPr lang="en-US" b="1" dirty="0"/>
              <a:t>receive messages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These become internal beliefs</a:t>
            </a:r>
          </a:p>
          <a:p>
            <a:endParaRPr lang="en-US" sz="15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A5F00B-B585-EC17-B262-B77D7152E40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" r="9444"/>
          <a:stretch>
            <a:fillRect/>
          </a:stretch>
        </p:blipFill>
        <p:spPr>
          <a:xfrm>
            <a:off x="3816932" y="1515310"/>
            <a:ext cx="4666971" cy="378232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AECDEE-4E78-0126-B27E-6863957F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2213451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2FA60-7A27-C640-2792-2B521A266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br>
              <a:rPr lang="en-US" b="1" dirty="0"/>
            </a:br>
            <a:r>
              <a:rPr lang="en-US" b="1" dirty="0"/>
              <a:t>Why Families Stay Stuck</a:t>
            </a:r>
            <a:br>
              <a:rPr lang="en-US" b="1" dirty="0"/>
            </a:br>
            <a:br>
              <a:rPr lang="en-US" b="1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0702879-A68E-0F55-D74C-ADCE67A7A23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EA5A1-AD4A-CB97-2CB4-6869A17F8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1741652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6118-A074-B2B2-AC1E-88ACA92E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346" y="1335817"/>
            <a:ext cx="3614166" cy="1107601"/>
          </a:xfrm>
        </p:spPr>
        <p:txBody>
          <a:bodyPr anchor="b">
            <a:normAutofit fontScale="90000"/>
          </a:bodyPr>
          <a:lstStyle/>
          <a:p>
            <a:r>
              <a:rPr lang="en-US" sz="3750" dirty="0"/>
              <a:t>What Hinders Families?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C4DD5-7AE3-3736-36DE-0A60984B8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346" y="2855914"/>
            <a:ext cx="3614166" cy="3117404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/>
              <a:t>Common hindrances:</a:t>
            </a:r>
          </a:p>
          <a:p>
            <a:r>
              <a:rPr lang="en-US" sz="1800" dirty="0"/>
              <a:t>Unforgiveness, Betrayal</a:t>
            </a:r>
          </a:p>
          <a:p>
            <a:r>
              <a:rPr lang="en-US" sz="1800" dirty="0"/>
              <a:t>Grief, Losses Never Mourned</a:t>
            </a:r>
          </a:p>
          <a:p>
            <a:r>
              <a:rPr lang="en-US" sz="1800" dirty="0"/>
              <a:t>Shame </a:t>
            </a:r>
          </a:p>
          <a:p>
            <a:r>
              <a:rPr lang="en-US" sz="1800" dirty="0"/>
              <a:t>Pride </a:t>
            </a:r>
          </a:p>
          <a:p>
            <a:r>
              <a:rPr lang="en-US" sz="1800" dirty="0"/>
              <a:t>Fear </a:t>
            </a:r>
          </a:p>
          <a:p>
            <a:r>
              <a:rPr lang="en-US" sz="1800" dirty="0"/>
              <a:t>Bitterness </a:t>
            </a:r>
          </a:p>
          <a:p>
            <a:r>
              <a:rPr lang="en-US" sz="1800" dirty="0"/>
              <a:t>Silence </a:t>
            </a:r>
          </a:p>
          <a:p>
            <a:r>
              <a:rPr lang="en-US" sz="1800" dirty="0"/>
              <a:t>Generational trauma</a:t>
            </a:r>
          </a:p>
          <a:p>
            <a:endParaRPr lang="en-US" sz="1425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8231F3-A647-B85E-CBB2-48BFB418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7" name="Graphic 6" descr="Crying Face with No Fill">
            <a:extLst>
              <a:ext uri="{FF2B5EF4-FFF2-40B4-BE49-F238E27FC236}">
                <a16:creationId xmlns:a16="http://schemas.microsoft.com/office/drawing/2014/main" id="{01035594-8671-2EC9-0D7A-773AC33D64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202" y="1381887"/>
            <a:ext cx="4094226" cy="40942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32122D-2859-94AE-2A6E-F7DCA9C46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346" y="2353908"/>
            <a:ext cx="3801005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85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BEBF3-7D47-21C7-0C73-1E5FA6C472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What Hinders You?</a:t>
            </a:r>
            <a:br>
              <a:rPr lang="en-US" sz="3300" dirty="0"/>
            </a:br>
            <a:r>
              <a:rPr lang="en-US" sz="3300" dirty="0"/>
              <a:t>Facing &amp; Confronting the UNRESOLVED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22EA04-4ACF-38EB-61D2-548BA1E41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Family Life Conference 2026</a:t>
            </a:r>
          </a:p>
          <a:p>
            <a:r>
              <a:rPr lang="en-US" dirty="0"/>
              <a:t>Christian Life Center South Bend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D2C79-16CD-22D6-FAB0-E8C7A96F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2125435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9BDEA-A4FC-354F-3098-D6A803BD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r>
              <a:rPr lang="en-US" b="1" dirty="0"/>
              <a:t>Families Don't Just Pass Down DNA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87165-0A23-3D43-09E9-6EFBD64F96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They also pass down:</a:t>
            </a:r>
          </a:p>
          <a:p>
            <a:r>
              <a:rPr lang="en-US" dirty="0"/>
              <a:t>Beliefs</a:t>
            </a:r>
          </a:p>
          <a:p>
            <a:r>
              <a:rPr lang="en-US" dirty="0"/>
              <a:t>Behaviors</a:t>
            </a:r>
          </a:p>
          <a:p>
            <a:r>
              <a:rPr lang="en-US" dirty="0"/>
              <a:t>Secrets</a:t>
            </a:r>
          </a:p>
          <a:p>
            <a:r>
              <a:rPr lang="en-US" dirty="0"/>
              <a:t>Communication styles</a:t>
            </a:r>
          </a:p>
          <a:p>
            <a:r>
              <a:rPr lang="en-US" dirty="0"/>
              <a:t>Emotional responses</a:t>
            </a:r>
          </a:p>
          <a:p>
            <a:r>
              <a:rPr lang="en-US" dirty="0"/>
              <a:t>Conflict patterns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BEE0AF-391D-2FCF-1C48-5575014A41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Faith</a:t>
            </a:r>
          </a:p>
          <a:p>
            <a:r>
              <a:rPr lang="en-US" dirty="0"/>
              <a:t>Fear</a:t>
            </a:r>
          </a:p>
          <a:p>
            <a:r>
              <a:rPr lang="en-US" dirty="0"/>
              <a:t>Hope</a:t>
            </a:r>
          </a:p>
          <a:p>
            <a:r>
              <a:rPr lang="en-US" dirty="0"/>
              <a:t>Shame</a:t>
            </a:r>
          </a:p>
          <a:p>
            <a:r>
              <a:rPr lang="en-US" dirty="0"/>
              <a:t>The question becomes: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What are </a:t>
            </a:r>
            <a:r>
              <a:rPr lang="en-US" b="1" dirty="0">
                <a:solidFill>
                  <a:srgbClr val="FF0000"/>
                </a:solidFill>
              </a:rPr>
              <a:t>YOU</a:t>
            </a:r>
            <a:r>
              <a:rPr lang="en-US" b="1" dirty="0"/>
              <a:t> passing on?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CEFED-371E-986D-7625-BEA06C5FD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13863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1A434-341A-092E-AD82-72721A76D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Epigenetics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ECC43-5680-A152-B677-E26C4E0721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The study of how your </a:t>
            </a:r>
            <a:r>
              <a:rPr lang="en-US" dirty="0">
                <a:solidFill>
                  <a:srgbClr val="FF0000"/>
                </a:solidFill>
              </a:rPr>
              <a:t>environment, experiences, and behaviors </a:t>
            </a:r>
            <a:r>
              <a:rPr lang="en-US" dirty="0"/>
              <a:t>can affect the way your </a:t>
            </a:r>
            <a:r>
              <a:rPr lang="en-US" b="1" dirty="0"/>
              <a:t>genes </a:t>
            </a:r>
            <a:r>
              <a:rPr lang="en-US" dirty="0"/>
              <a:t>work--</a:t>
            </a:r>
            <a:r>
              <a:rPr lang="en-US" dirty="0">
                <a:solidFill>
                  <a:srgbClr val="FF0000"/>
                </a:solidFill>
              </a:rPr>
              <a:t>without changing the DNA sequence itself.</a:t>
            </a:r>
          </a:p>
          <a:p>
            <a:r>
              <a:rPr lang="en-US" dirty="0"/>
              <a:t>Think of your DNA as the </a:t>
            </a:r>
            <a:r>
              <a:rPr lang="en-US" b="1" dirty="0"/>
              <a:t>hardware</a:t>
            </a:r>
            <a:r>
              <a:rPr lang="en-US" dirty="0"/>
              <a:t>, and epigenetics as the </a:t>
            </a:r>
            <a:r>
              <a:rPr lang="en-US" b="1" dirty="0"/>
              <a:t>software</a:t>
            </a:r>
            <a:r>
              <a:rPr lang="en-US" dirty="0"/>
              <a:t> that tells it when to turn on, turn off, or adjust.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BBEA2-F113-5CFA-880E-1EF4199F5AF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Examines how factors such as stress, trauma, nutrition, relationships, exercise, and other </a:t>
            </a:r>
            <a:r>
              <a:rPr lang="en-US" dirty="0">
                <a:solidFill>
                  <a:srgbClr val="FF0000"/>
                </a:solidFill>
              </a:rPr>
              <a:t>life experiences can affect how your </a:t>
            </a:r>
            <a:r>
              <a:rPr lang="en-US" b="1" dirty="0"/>
              <a:t>genes</a:t>
            </a:r>
            <a:r>
              <a:rPr lang="en-US" dirty="0">
                <a:solidFill>
                  <a:srgbClr val="FF0000"/>
                </a:solidFill>
              </a:rPr>
              <a:t> function.</a:t>
            </a:r>
          </a:p>
          <a:p>
            <a:r>
              <a:rPr lang="en-US" dirty="0"/>
              <a:t>Our </a:t>
            </a:r>
            <a:r>
              <a:rPr lang="en-US" b="1" dirty="0"/>
              <a:t>genes</a:t>
            </a:r>
            <a:r>
              <a:rPr lang="en-US" dirty="0"/>
              <a:t> provide the blueprint, but our </a:t>
            </a:r>
            <a:r>
              <a:rPr lang="en-US" b="1" dirty="0"/>
              <a:t>experiences</a:t>
            </a:r>
            <a:r>
              <a:rPr lang="en-US" dirty="0"/>
              <a:t> help shape how that blueprint is expressed.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7020C-DD17-41C8-705F-57DA3144C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528418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F079A-3E05-E316-1C9C-E3FF0EB3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557" y="1428751"/>
            <a:ext cx="3117384" cy="1281183"/>
          </a:xfrm>
        </p:spPr>
        <p:txBody>
          <a:bodyPr anchor="ctr">
            <a:normAutofit/>
          </a:bodyPr>
          <a:lstStyle/>
          <a:p>
            <a:br>
              <a:rPr lang="en-US" sz="2325" b="1" dirty="0"/>
            </a:br>
            <a:r>
              <a:rPr lang="en-US" sz="2325" b="1" dirty="0"/>
              <a:t>Generational Patterns</a:t>
            </a:r>
            <a:br>
              <a:rPr lang="en-US" sz="2325" b="1" dirty="0"/>
            </a:br>
            <a:endParaRPr lang="en-US" sz="2325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4BE73-8D79-E4FE-ABDC-CD9851C22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557" y="2709934"/>
            <a:ext cx="3117384" cy="2827376"/>
          </a:xfrm>
        </p:spPr>
        <p:txBody>
          <a:bodyPr anchor="ctr">
            <a:normAutofit/>
          </a:bodyPr>
          <a:lstStyle/>
          <a:p>
            <a:r>
              <a:rPr lang="en-US" dirty="0"/>
              <a:t>Genesis 26</a:t>
            </a:r>
          </a:p>
          <a:p>
            <a:r>
              <a:rPr lang="en-US" dirty="0"/>
              <a:t>Abraham lied</a:t>
            </a:r>
          </a:p>
          <a:p>
            <a:r>
              <a:rPr lang="en-US" dirty="0"/>
              <a:t>Isaac lied</a:t>
            </a:r>
          </a:p>
          <a:p>
            <a:r>
              <a:rPr lang="en-US" dirty="0"/>
              <a:t>Patterns repeat </a:t>
            </a:r>
            <a:r>
              <a:rPr lang="en-US" b="1" dirty="0">
                <a:solidFill>
                  <a:srgbClr val="FF0000"/>
                </a:solidFill>
              </a:rPr>
              <a:t>until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someone interrupts them</a:t>
            </a:r>
          </a:p>
          <a:p>
            <a:endParaRPr lang="en-US" sz="1500" dirty="0"/>
          </a:p>
        </p:txBody>
      </p:sp>
      <p:pic>
        <p:nvPicPr>
          <p:cNvPr id="5" name="Picture 4" descr="Zigzag indicator line">
            <a:extLst>
              <a:ext uri="{FF2B5EF4-FFF2-40B4-BE49-F238E27FC236}">
                <a16:creationId xmlns:a16="http://schemas.microsoft.com/office/drawing/2014/main" id="{B9A92B92-B181-BC87-B4FB-5FE866C188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10" r="22756" b="-2"/>
          <a:stretch>
            <a:fillRect/>
          </a:stretch>
        </p:blipFill>
        <p:spPr>
          <a:xfrm>
            <a:off x="-2011681" y="-384050"/>
            <a:ext cx="6437377" cy="724205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C1AC09-BF30-A462-961E-0E0E5A5D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124343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43AF1-EAAD-EF60-856E-B8FF4C9AF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/>
              <a:t>How Things Pass Through the Bloodline or DNA</a:t>
            </a:r>
            <a:br>
              <a:rPr lang="en-US" sz="2400" b="1" dirty="0"/>
            </a:br>
            <a:r>
              <a:rPr lang="en-US" sz="2400" b="1" dirty="0"/>
              <a:t>Exodus 20:5-6</a:t>
            </a:r>
            <a:br>
              <a:rPr lang="en-US" sz="2400" b="1" dirty="0"/>
            </a:br>
            <a:r>
              <a:rPr lang="en-US" sz="2400" b="1" dirty="0"/>
              <a:t>Numbers 14:18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72B12-9E42-AC15-B78B-2078D12D58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Research has shown that certain experiences, </a:t>
            </a:r>
            <a:r>
              <a:rPr lang="en-US" dirty="0">
                <a:solidFill>
                  <a:srgbClr val="FF0000"/>
                </a:solidFill>
              </a:rPr>
              <a:t>especially trauma, can leave epigenetic marks </a:t>
            </a:r>
            <a:r>
              <a:rPr lang="en-US" dirty="0"/>
              <a:t>on your DNA. </a:t>
            </a:r>
          </a:p>
          <a:p>
            <a:r>
              <a:rPr lang="en-US" dirty="0"/>
              <a:t>These marks can be </a:t>
            </a:r>
            <a:r>
              <a:rPr lang="en-US" dirty="0">
                <a:solidFill>
                  <a:srgbClr val="FF0000"/>
                </a:solidFill>
              </a:rPr>
              <a:t>inherited</a:t>
            </a:r>
            <a:r>
              <a:rPr lang="en-US" dirty="0"/>
              <a:t>, meaning that what your grandparents or parents went through may affect your physical or emotional health today.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5E8765-0E1D-2776-4808-14AB753C9F4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For example:</a:t>
            </a:r>
          </a:p>
          <a:p>
            <a:r>
              <a:rPr lang="en-US" dirty="0"/>
              <a:t>Children of Holocaust survivors have shown altered stress responses.</a:t>
            </a:r>
          </a:p>
          <a:p>
            <a:r>
              <a:rPr lang="en-US" dirty="0"/>
              <a:t>Generational patterns of addiction, depression, or anxiety often run in families, not just due to environment, but due to inherited biological and emotional imprinting.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774C5-C14F-E623-0992-87A514A5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2720983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D3171-E50C-326C-740B-DD56F877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1336890"/>
            <a:ext cx="2571750" cy="1289304"/>
          </a:xfrm>
        </p:spPr>
        <p:txBody>
          <a:bodyPr anchor="b">
            <a:normAutofit fontScale="90000"/>
          </a:bodyPr>
          <a:lstStyle/>
          <a:p>
            <a:r>
              <a:rPr lang="en-US" sz="2250" b="1" dirty="0"/>
              <a:t>5 Open Doors Allow Satan Access</a:t>
            </a:r>
            <a:br>
              <a:rPr lang="en-US" sz="2250" b="1" dirty="0"/>
            </a:br>
            <a:r>
              <a:rPr lang="en-US" sz="2250" b="1" dirty="0"/>
              <a:t>Dr. Henry Malone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DC7F1-2082-0D93-F326-5842D973E1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3202" y="2962656"/>
            <a:ext cx="2571750" cy="2558034"/>
          </a:xfrm>
        </p:spPr>
        <p:txBody>
          <a:bodyPr anchor="t">
            <a:normAutofit fontScale="92500"/>
          </a:bodyPr>
          <a:lstStyle/>
          <a:p>
            <a:r>
              <a:rPr lang="en-US" sz="1500" dirty="0"/>
              <a:t>Ancestral iniquities/Trauma – familiar spirits transmit to you the propensities from past generations (Exodus 20:5-6)</a:t>
            </a:r>
          </a:p>
          <a:p>
            <a:r>
              <a:rPr lang="en-US" sz="1500" dirty="0"/>
              <a:t>Disobedience </a:t>
            </a:r>
          </a:p>
          <a:p>
            <a:r>
              <a:rPr lang="en-US" sz="1500" dirty="0"/>
              <a:t>Unforgiveness</a:t>
            </a:r>
          </a:p>
          <a:p>
            <a:r>
              <a:rPr lang="en-US" sz="1500" dirty="0"/>
              <a:t>EMOTIONAL TRAUMA – </a:t>
            </a:r>
            <a:r>
              <a:rPr lang="en-US" sz="1500" b="1" dirty="0">
                <a:solidFill>
                  <a:srgbClr val="FF0000"/>
                </a:solidFill>
              </a:rPr>
              <a:t>grief hangs out here</a:t>
            </a:r>
          </a:p>
          <a:p>
            <a:r>
              <a:rPr lang="en-US" sz="1500" dirty="0"/>
              <a:t>Inner Vows &amp; Judgements </a:t>
            </a:r>
          </a:p>
          <a:p>
            <a:endParaRPr lang="en-US" sz="15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072E67-7D95-CEF6-AC72-03AB818F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842A9D-E150-AB54-6320-4F1C34C4AC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5" y="1207922"/>
            <a:ext cx="5552694" cy="44421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7359DA-AEC8-7339-631F-1779EF4D7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09" y="2513399"/>
            <a:ext cx="2469237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96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69FD2-6636-F94B-5107-60A877F1F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Family Assignments Can Be Delayed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5AC8A-5B4B-F86F-799A-61B7AC25CB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351" y="2404797"/>
            <a:ext cx="7796030" cy="34653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enemy doesn't always </a:t>
            </a:r>
            <a:r>
              <a:rPr lang="en-US" b="1" dirty="0">
                <a:solidFill>
                  <a:srgbClr val="FF0000"/>
                </a:solidFill>
              </a:rPr>
              <a:t>attack the person</a:t>
            </a:r>
            <a:r>
              <a:rPr lang="en-US" dirty="0"/>
              <a:t>...sometimes he </a:t>
            </a:r>
            <a:r>
              <a:rPr lang="en-US" b="1" dirty="0">
                <a:solidFill>
                  <a:srgbClr val="FF0000"/>
                </a:solidFill>
              </a:rPr>
              <a:t>attacks the family line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Addiction </a:t>
            </a:r>
          </a:p>
          <a:p>
            <a:pPr lvl="0"/>
            <a:r>
              <a:rPr lang="en-US" dirty="0"/>
              <a:t>Suicide </a:t>
            </a:r>
          </a:p>
          <a:p>
            <a:pPr lvl="0"/>
            <a:r>
              <a:rPr lang="en-US" dirty="0"/>
              <a:t>Abuse </a:t>
            </a:r>
          </a:p>
          <a:p>
            <a:pPr lvl="0"/>
            <a:r>
              <a:rPr lang="en-US" dirty="0"/>
              <a:t>Divorce </a:t>
            </a:r>
          </a:p>
          <a:p>
            <a:pPr lvl="0"/>
            <a:r>
              <a:rPr lang="en-US" dirty="0"/>
              <a:t>Poverty mindset </a:t>
            </a:r>
          </a:p>
          <a:p>
            <a:pPr lvl="0"/>
            <a:r>
              <a:rPr lang="en-US" dirty="0"/>
              <a:t>Anger </a:t>
            </a:r>
          </a:p>
          <a:p>
            <a:pPr lvl="0"/>
            <a:r>
              <a:rPr lang="en-US" dirty="0"/>
              <a:t>Emotional absence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44DD54-8D51-D069-3116-C2724EDAF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405022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7052E-5B2A-271A-FD60-0A89DA6A1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12489"/>
            <a:ext cx="2153321" cy="2156621"/>
          </a:xfrm>
        </p:spPr>
        <p:txBody>
          <a:bodyPr anchor="t">
            <a:normAutofit/>
          </a:bodyPr>
          <a:lstStyle/>
          <a:p>
            <a:r>
              <a:rPr lang="en-US" sz="3100">
                <a:solidFill>
                  <a:srgbClr val="FFFFFF"/>
                </a:solidFill>
                <a:latin typeface="Aptos Display" panose="02110004020202020204"/>
              </a:rPr>
              <a:t>Hidden Signs You Are Still Wounded</a:t>
            </a:r>
            <a:endParaRPr lang="en-US" sz="31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8E81A-FF80-68F0-9EBF-B4EF4038F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38728" y="1412489"/>
            <a:ext cx="2555076" cy="4363844"/>
          </a:xfrm>
        </p:spPr>
        <p:txBody>
          <a:bodyPr>
            <a:normAutofit/>
          </a:bodyPr>
          <a:lstStyle/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Easily offended </a:t>
            </a:r>
          </a:p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Defensive </a:t>
            </a:r>
          </a:p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 for control </a:t>
            </a:r>
          </a:p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Fear of abandonment </a:t>
            </a:r>
          </a:p>
          <a:p>
            <a:endParaRPr lang="en-US" sz="17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3EB15-D35D-2FAA-9006-549C5558B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6533" y="1412489"/>
            <a:ext cx="2695569" cy="4363844"/>
          </a:xfrm>
        </p:spPr>
        <p:txBody>
          <a:bodyPr>
            <a:normAutofit/>
          </a:bodyPr>
          <a:lstStyle/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Constant busyness </a:t>
            </a:r>
          </a:p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Emotional shutdown </a:t>
            </a:r>
          </a:p>
          <a:p>
            <a:pPr marL="257175" indent="-257175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342900" algn="l"/>
              </a:tabLst>
              <a:defRPr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Difficulty receiving love </a:t>
            </a:r>
          </a:p>
          <a:p>
            <a:endParaRPr lang="en-US" sz="17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2DB2C-795D-DFF6-9EB6-6C0053457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57399" y="6171998"/>
            <a:ext cx="4987184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000">
                <a:solidFill>
                  <a:schemeClr val="tx1">
                    <a:alpha val="80000"/>
                  </a:schemeClr>
                </a:solidFill>
              </a:rPr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2493234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4CF84C-7043-8DBB-68DF-93A6086720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9" r="14373" b="-1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B3BA38-EE01-6A7F-BA77-DD63FEF24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/>
              <a:t>Church Doesn’t Automatically Heal Trauma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6472E-D38E-C956-9F59-E94EB149E0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434201"/>
            <a:ext cx="2866641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spcAft>
                <a:spcPts val="600"/>
              </a:spcAft>
            </a:pPr>
            <a:r>
              <a:rPr lang="en-US" sz="1700" b="1" dirty="0"/>
              <a:t>Prayer </a:t>
            </a:r>
            <a:r>
              <a:rPr lang="en-US" sz="1700" dirty="0"/>
              <a:t>is essential</a:t>
            </a:r>
          </a:p>
          <a:p>
            <a:pPr marL="0">
              <a:spcAft>
                <a:spcPts val="600"/>
              </a:spcAft>
            </a:pPr>
            <a:r>
              <a:rPr lang="en-US" sz="1700" b="1" dirty="0"/>
              <a:t>Deliverance</a:t>
            </a:r>
            <a:r>
              <a:rPr lang="en-US" sz="1700" dirty="0"/>
              <a:t> is powerful</a:t>
            </a:r>
          </a:p>
          <a:p>
            <a:pPr marL="0">
              <a:spcAft>
                <a:spcPts val="600"/>
              </a:spcAft>
            </a:pPr>
            <a:r>
              <a:rPr lang="en-US" sz="1700" b="1" dirty="0"/>
              <a:t>Counseling</a:t>
            </a:r>
            <a:r>
              <a:rPr lang="en-US" sz="1700" dirty="0"/>
              <a:t> has value</a:t>
            </a:r>
          </a:p>
          <a:p>
            <a:pPr marL="0">
              <a:spcAft>
                <a:spcPts val="600"/>
              </a:spcAft>
            </a:pPr>
            <a:r>
              <a:rPr lang="en-US" sz="1700" b="1" dirty="0"/>
              <a:t>Community</a:t>
            </a:r>
            <a:r>
              <a:rPr lang="en-US" sz="1700" dirty="0"/>
              <a:t> matters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700" dirty="0"/>
              <a:t>Healing involves </a:t>
            </a:r>
            <a:r>
              <a:rPr lang="en-US" sz="1700" b="1" dirty="0">
                <a:solidFill>
                  <a:srgbClr val="FF0000"/>
                </a:solidFill>
              </a:rPr>
              <a:t>all</a:t>
            </a:r>
            <a:r>
              <a:rPr lang="en-US" sz="1700" dirty="0"/>
              <a:t> of these</a:t>
            </a:r>
          </a:p>
          <a:p>
            <a:endParaRPr lang="en-US" sz="17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DAA7A53-5BCA-BBC5-9955-65F0FC3C8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r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730996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3317D-B5BE-CDCF-34C8-D2A620F0D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1" y="1337867"/>
            <a:ext cx="2563994" cy="4187361"/>
          </a:xfrm>
        </p:spPr>
        <p:txBody>
          <a:bodyPr anchor="ctr">
            <a:normAutofit/>
          </a:bodyPr>
          <a:lstStyle/>
          <a:p>
            <a:r>
              <a:rPr lang="en-US" sz="3750" dirty="0"/>
              <a:t>Many People Cover Pain By Becoming…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FB0006-BA3A-9303-BA09-A5C087147ED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68499189"/>
              </p:ext>
            </p:extLst>
          </p:nvPr>
        </p:nvGraphicFramePr>
        <p:xfrm>
          <a:off x="3486014" y="1337867"/>
          <a:ext cx="5175384" cy="4152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0EAA6E-2DD1-87AB-318C-15F45EEFF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81E215-367E-E9DE-9795-762F639863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3805" y="987552"/>
            <a:ext cx="392879" cy="465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541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3315999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74171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657EC-8F3C-D453-A851-E844B458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412489"/>
            <a:ext cx="2153321" cy="2127124"/>
          </a:xfrm>
        </p:spPr>
        <p:txBody>
          <a:bodyPr anchor="t">
            <a:normAutofit/>
          </a:bodyPr>
          <a:lstStyle/>
          <a:p>
            <a:br>
              <a:rPr lang="en-US" sz="2900" b="1">
                <a:solidFill>
                  <a:schemeClr val="bg1"/>
                </a:solidFill>
              </a:rPr>
            </a:br>
            <a:r>
              <a:rPr lang="en-US" sz="2900" b="1">
                <a:solidFill>
                  <a:schemeClr val="bg1"/>
                </a:solidFill>
              </a:rPr>
              <a:t>Confronting the Unresolved</a:t>
            </a:r>
            <a:br>
              <a:rPr lang="en-US" sz="2900">
                <a:solidFill>
                  <a:schemeClr val="bg1"/>
                </a:solidFill>
              </a:rPr>
            </a:br>
            <a:endParaRPr lang="en-US" sz="290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155F5-E968-A9AB-F93C-DF79E2B3CA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9244" y="1412489"/>
            <a:ext cx="2194560" cy="4363844"/>
          </a:xfrm>
        </p:spPr>
        <p:txBody>
          <a:bodyPr>
            <a:normAutofit/>
          </a:bodyPr>
          <a:lstStyle/>
          <a:p>
            <a:r>
              <a:rPr lang="en-US" sz="1700"/>
              <a:t>Facing is awareness</a:t>
            </a:r>
          </a:p>
          <a:p>
            <a:r>
              <a:rPr lang="en-US" sz="1700"/>
              <a:t>Confronting is action</a:t>
            </a:r>
          </a:p>
          <a:p>
            <a:r>
              <a:rPr lang="en-US" sz="1700"/>
              <a:t>Confronting requires courage</a:t>
            </a:r>
          </a:p>
          <a:p>
            <a:pPr marL="0" indent="0">
              <a:buNone/>
            </a:pPr>
            <a:endParaRPr lang="en-US" sz="1700"/>
          </a:p>
          <a:p>
            <a:r>
              <a:rPr lang="en-US" sz="1700" b="1"/>
              <a:t>You confront by:</a:t>
            </a:r>
          </a:p>
          <a:p>
            <a:pPr lvl="0"/>
            <a:r>
              <a:rPr lang="en-US" sz="1700"/>
              <a:t>Naming it </a:t>
            </a:r>
          </a:p>
          <a:p>
            <a:pPr lvl="0"/>
            <a:r>
              <a:rPr lang="en-US" sz="1700"/>
              <a:t>Talking about it </a:t>
            </a:r>
          </a:p>
          <a:p>
            <a:pPr lvl="0"/>
            <a:r>
              <a:rPr lang="en-US" sz="1700"/>
              <a:t>Grieving it </a:t>
            </a:r>
          </a:p>
          <a:p>
            <a:pPr lvl="0"/>
            <a:r>
              <a:rPr lang="en-US" sz="1700"/>
              <a:t>Forgiving </a:t>
            </a:r>
          </a:p>
          <a:p>
            <a:pPr lvl="0"/>
            <a:endParaRPr lang="en-US" sz="1700"/>
          </a:p>
          <a:p>
            <a:endParaRPr lang="en-US" sz="17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633841-BC44-9204-39C7-EE050899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703" y="1412489"/>
            <a:ext cx="2194560" cy="4363844"/>
          </a:xfrm>
        </p:spPr>
        <p:txBody>
          <a:bodyPr>
            <a:normAutofit/>
          </a:bodyPr>
          <a:lstStyle/>
          <a:p>
            <a:pPr lvl="0"/>
            <a:r>
              <a:rPr lang="en-US" sz="1700"/>
              <a:t>Setting boundaries </a:t>
            </a:r>
          </a:p>
          <a:p>
            <a:pPr lvl="0"/>
            <a:r>
              <a:rPr lang="en-US" sz="1700"/>
              <a:t>Seeking wise counsel</a:t>
            </a:r>
          </a:p>
          <a:p>
            <a:pPr lvl="0"/>
            <a:r>
              <a:rPr lang="en-US" sz="1700"/>
              <a:t>Renewing your thinking </a:t>
            </a:r>
          </a:p>
          <a:p>
            <a:pPr lvl="0"/>
            <a:r>
              <a:rPr lang="en-US" sz="1700"/>
              <a:t>Choosing healing </a:t>
            </a:r>
          </a:p>
          <a:p>
            <a:pPr marL="0" indent="0">
              <a:buNone/>
            </a:pPr>
            <a:endParaRPr lang="en-US" sz="1700"/>
          </a:p>
          <a:p>
            <a:pPr marL="0" indent="0">
              <a:buNone/>
            </a:pPr>
            <a:r>
              <a:rPr lang="en-US" sz="1700"/>
              <a:t>Healing begins when honesty begins</a:t>
            </a:r>
          </a:p>
          <a:p>
            <a:endParaRPr lang="en-US" sz="17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75634-1A5A-60C2-745B-7E089D4CC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57399" y="6171998"/>
            <a:ext cx="4987184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000">
                <a:solidFill>
                  <a:schemeClr val="tx1">
                    <a:alpha val="80000"/>
                  </a:schemeClr>
                </a:solidFill>
              </a:rPr>
              <a:t>©2026 Dr. Tonya Cunningham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6F3480-A801-0A40-AF2C-BB7597D6DD94}"/>
              </a:ext>
            </a:extLst>
          </p:cNvPr>
          <p:cNvSpPr txBox="1"/>
          <p:nvPr/>
        </p:nvSpPr>
        <p:spPr>
          <a:xfrm>
            <a:off x="3617773" y="5651066"/>
            <a:ext cx="49520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You cannot heal what you refuse to reveal…</a:t>
            </a:r>
          </a:p>
        </p:txBody>
      </p:sp>
    </p:spTree>
    <p:extLst>
      <p:ext uri="{BB962C8B-B14F-4D97-AF65-F5344CB8AC3E}">
        <p14:creationId xmlns:p14="http://schemas.microsoft.com/office/powerpoint/2010/main" val="298899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C94C6-FDFE-FF20-5F9B-A987F14A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9" y="2120068"/>
            <a:ext cx="2336449" cy="1797269"/>
          </a:xfrm>
        </p:spPr>
        <p:txBody>
          <a:bodyPr anchor="b">
            <a:normAutofit/>
          </a:bodyPr>
          <a:lstStyle/>
          <a:p>
            <a:pPr algn="r"/>
            <a:r>
              <a:rPr lang="en-US" sz="3000" dirty="0">
                <a:solidFill>
                  <a:srgbClr val="FFFFFF"/>
                </a:solidFill>
              </a:rPr>
              <a:t>Learning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7C170A-6043-E378-FDBA-4802D0574D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519372"/>
              </p:ext>
            </p:extLst>
          </p:nvPr>
        </p:nvGraphicFramePr>
        <p:xfrm>
          <a:off x="3144588" y="772668"/>
          <a:ext cx="5559553" cy="531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BC14EB-590E-4F29-3394-944637FDE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B5641A-DBC7-0BED-AB86-4A5983200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380169" y="0"/>
            <a:ext cx="4070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44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1805A-F003-F987-AE35-90987D11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Many Epigenetic Changes Are Reversible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4788E-259A-51AB-2902-2BD3178BA3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Positive experiences</a:t>
            </a:r>
            <a:r>
              <a:rPr lang="en-US" dirty="0"/>
              <a:t> can influence gene expression too:</a:t>
            </a:r>
          </a:p>
          <a:p>
            <a:r>
              <a:rPr lang="en-US" dirty="0"/>
              <a:t>Healthy relationships </a:t>
            </a:r>
          </a:p>
          <a:p>
            <a:r>
              <a:rPr lang="en-US" dirty="0"/>
              <a:t>Counseling and therapy </a:t>
            </a:r>
          </a:p>
          <a:p>
            <a:r>
              <a:rPr lang="en-US" dirty="0"/>
              <a:t>Exercise </a:t>
            </a:r>
          </a:p>
          <a:p>
            <a:r>
              <a:rPr lang="en-US" dirty="0"/>
              <a:t>Journaling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5E8F7-5843-44A0-392F-6CB4C6B7394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5478" y="2177386"/>
            <a:ext cx="4648522" cy="2836675"/>
          </a:xfrm>
        </p:spPr>
        <p:txBody>
          <a:bodyPr>
            <a:noAutofit/>
          </a:bodyPr>
          <a:lstStyle/>
          <a:p>
            <a:r>
              <a:rPr lang="en-US" sz="2600" dirty="0"/>
              <a:t>Quality sleep </a:t>
            </a:r>
          </a:p>
          <a:p>
            <a:r>
              <a:rPr lang="en-US" sz="2600" dirty="0"/>
              <a:t>Stress reduction </a:t>
            </a:r>
          </a:p>
          <a:p>
            <a:r>
              <a:rPr lang="en-US" sz="2600" dirty="0"/>
              <a:t>Prayer, worship, meditation on Scripture, and supportive faith communities </a:t>
            </a:r>
          </a:p>
          <a:p>
            <a:r>
              <a:rPr lang="en-US" sz="2600" dirty="0"/>
              <a:t>So, while you cannot change the DNA you inherited, you can often influence </a:t>
            </a:r>
            <a:r>
              <a:rPr lang="en-US" sz="2600" dirty="0">
                <a:solidFill>
                  <a:srgbClr val="FF0000"/>
                </a:solidFill>
              </a:rPr>
              <a:t>how those genes are expressed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23518-9D56-8724-0198-EF43F3374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8859998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67C18-BBDB-CA68-DBFE-87654127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268730"/>
            <a:ext cx="2700645" cy="4073652"/>
          </a:xfrm>
        </p:spPr>
        <p:txBody>
          <a:bodyPr>
            <a:normAutofit/>
          </a:bodyPr>
          <a:lstStyle/>
          <a:p>
            <a:br>
              <a:rPr lang="en-US" sz="4050" b="1" dirty="0"/>
            </a:br>
            <a:r>
              <a:rPr lang="en-US" sz="4050" b="1" dirty="0"/>
              <a:t>Family Systems</a:t>
            </a:r>
            <a:br>
              <a:rPr lang="en-US" sz="4050" b="1" dirty="0"/>
            </a:br>
            <a:endParaRPr lang="en-US" sz="40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56278-A3AD-B4C2-6F7D-99C0D1437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4" y="1271318"/>
            <a:ext cx="4668251" cy="4073652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Children learn:</a:t>
            </a:r>
          </a:p>
          <a:p>
            <a:r>
              <a:rPr lang="en-US" dirty="0"/>
              <a:t>How to love </a:t>
            </a:r>
          </a:p>
          <a:p>
            <a:r>
              <a:rPr lang="en-US" dirty="0"/>
              <a:t>How to argue </a:t>
            </a:r>
          </a:p>
          <a:p>
            <a:r>
              <a:rPr lang="en-US" dirty="0"/>
              <a:t>How to grieve </a:t>
            </a:r>
          </a:p>
          <a:p>
            <a:r>
              <a:rPr lang="en-US" dirty="0"/>
              <a:t>How to forgive </a:t>
            </a:r>
          </a:p>
          <a:p>
            <a:r>
              <a:rPr lang="en-US" dirty="0"/>
              <a:t>How to communicate </a:t>
            </a:r>
          </a:p>
          <a:p>
            <a:r>
              <a:rPr lang="en-US" dirty="0"/>
              <a:t>How to survive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Healing one person can influence generations</a:t>
            </a:r>
          </a:p>
          <a:p>
            <a:r>
              <a:rPr lang="en-US" sz="1900" dirty="0"/>
              <a:t>One healed parent, grandparent, sibling…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17A340-2258-B9B8-F14C-2B36B89D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C9C327-6732-1213-8917-160D741B9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5" y="987552"/>
            <a:ext cx="392879" cy="465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264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9F9812C-97A2-EEF6-C601-15A312E89C9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77" y="675275"/>
            <a:ext cx="8919646" cy="550745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46695-0082-1037-6D27-266949910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15743959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8DE25-BF6B-1521-EE6E-0F55A5D9B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 for your time &amp; attention!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2B056-BF38-B7B0-6AB7-C068EB35E0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2039" y="2063396"/>
            <a:ext cx="8519921" cy="3311189"/>
          </a:xfrm>
        </p:spPr>
        <p:txBody>
          <a:bodyPr>
            <a:normAutofit/>
          </a:bodyPr>
          <a:lstStyle/>
          <a:p>
            <a:pPr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RIGHT NOW: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Take a moment and write 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concrete step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will take </a:t>
            </a:r>
            <a:r>
              <a:rPr lang="en-US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today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begin breaking an unhealthy pattern.</a:t>
            </a:r>
          </a:p>
          <a:p>
            <a:pPr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b="1" kern="100" dirty="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HOMEWORK: </a:t>
            </a: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Answer the questions on the Handout:</a:t>
            </a:r>
          </a:p>
          <a:p>
            <a:pPr marL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‘Questions That Reveal the Unresolved in Your Life’</a:t>
            </a:r>
          </a:p>
          <a:p>
            <a:pPr marL="0">
              <a:lnSpc>
                <a:spcPct val="115000"/>
              </a:lnSpc>
              <a:spcAft>
                <a:spcPts val="600"/>
              </a:spcAft>
              <a:buNone/>
            </a:pPr>
            <a:endParaRPr lang="en-US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B8483E-753E-9A43-3283-519B6DB21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512271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up photo of an open book">
            <a:extLst>
              <a:ext uri="{FF2B5EF4-FFF2-40B4-BE49-F238E27FC236}">
                <a16:creationId xmlns:a16="http://schemas.microsoft.com/office/drawing/2014/main" id="{7CCBCC1C-600A-54BF-F0D1-C9F7C1A8A8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55" r="14586" b="-1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F8914-1C1C-3779-039F-052F0EA52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7" y="365125"/>
            <a:ext cx="2866642" cy="1899912"/>
          </a:xfrm>
        </p:spPr>
        <p:txBody>
          <a:bodyPr>
            <a:normAutofit/>
          </a:bodyPr>
          <a:lstStyle/>
          <a:p>
            <a:r>
              <a:rPr lang="en-US" sz="3200" b="1"/>
              <a:t>Proverbs 4:7 </a:t>
            </a:r>
            <a:br>
              <a:rPr lang="en-US" sz="3200" b="1"/>
            </a:br>
            <a:r>
              <a:rPr lang="en-US" sz="3200" b="1"/>
              <a:t>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452B9-8291-C4B8-A11C-8F754F8ED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7" y="2434201"/>
            <a:ext cx="2866642" cy="3742762"/>
          </a:xfrm>
        </p:spPr>
        <p:txBody>
          <a:bodyPr>
            <a:normAutofit/>
          </a:bodyPr>
          <a:lstStyle/>
          <a:p>
            <a:r>
              <a:rPr lang="en-US" sz="1700" dirty="0"/>
              <a:t>Involves </a:t>
            </a:r>
            <a:r>
              <a:rPr lang="en-US" sz="1700" b="1" dirty="0">
                <a:solidFill>
                  <a:srgbClr val="FF0000"/>
                </a:solidFill>
              </a:rPr>
              <a:t>not just knowing </a:t>
            </a:r>
            <a:r>
              <a:rPr lang="en-US" sz="1700" dirty="0"/>
              <a:t>information but </a:t>
            </a:r>
            <a:r>
              <a:rPr lang="en-US" sz="1700" b="1" dirty="0">
                <a:solidFill>
                  <a:srgbClr val="FF0000"/>
                </a:solidFill>
              </a:rPr>
              <a:t>comprehending</a:t>
            </a:r>
            <a:r>
              <a:rPr lang="en-US" sz="1700" b="1" dirty="0"/>
              <a:t> </a:t>
            </a:r>
            <a:r>
              <a:rPr lang="en-US" sz="1700" dirty="0"/>
              <a:t>its context, relationships, and implications</a:t>
            </a:r>
          </a:p>
          <a:p>
            <a:r>
              <a:rPr lang="en-US" sz="1700" dirty="0"/>
              <a:t>True understanding allows for deeper insight and the </a:t>
            </a:r>
            <a:r>
              <a:rPr lang="en-US" sz="1700" b="1" dirty="0">
                <a:solidFill>
                  <a:srgbClr val="FF0000"/>
                </a:solidFill>
              </a:rPr>
              <a:t>ability to apply knowledge </a:t>
            </a:r>
            <a:r>
              <a:rPr lang="en-US" sz="1700" dirty="0"/>
              <a:t>effectively</a:t>
            </a:r>
          </a:p>
          <a:p>
            <a:endParaRPr lang="en-US" sz="17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13948-3986-BF1A-8BF9-65DCC23D2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165407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F3053AE-0161-4486-ADEF-A7650B7A0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68E8791-58D3-198E-874B-30501CD4763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18" y="2199602"/>
            <a:ext cx="4371196" cy="245879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ED20E5-B9DB-A3E0-4137-9D579C3A757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115" y="2199602"/>
            <a:ext cx="4371196" cy="245879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7A2066-D1E8-56EA-2FD2-B09EADB28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©2026 Dr. Tonya Cunningham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54E4E3-94E3-46A1-C3BD-F482F423D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353" y="1410613"/>
            <a:ext cx="3801005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5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the body and body parts&#10;&#10;Description automatically generated">
            <a:extLst>
              <a:ext uri="{FF2B5EF4-FFF2-40B4-BE49-F238E27FC236}">
                <a16:creationId xmlns:a16="http://schemas.microsoft.com/office/drawing/2014/main" id="{69381E5A-8B3E-9E53-561C-ED2322CD26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4" r="1" b="1"/>
          <a:stretch>
            <a:fillRect/>
          </a:stretch>
        </p:blipFill>
        <p:spPr>
          <a:xfrm>
            <a:off x="410658" y="547545"/>
            <a:ext cx="8316722" cy="576291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3C0F72F-377F-1646-9F77-9A84FA017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49009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6A1A5-34B7-4706-B245-DED3F8D67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520" y="741391"/>
            <a:ext cx="2662237" cy="1616203"/>
          </a:xfrm>
        </p:spPr>
        <p:txBody>
          <a:bodyPr anchor="b">
            <a:normAutofit/>
          </a:bodyPr>
          <a:lstStyle/>
          <a:p>
            <a:r>
              <a:rPr lang="en-US" sz="2800" b="1"/>
              <a:t>Trauma Tree</a:t>
            </a:r>
            <a:br>
              <a:rPr lang="en-US" sz="2800" b="1"/>
            </a:br>
            <a:endParaRPr lang="en-US" sz="2800" b="1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7F7ABC8-DE5E-4BA7-00D9-A9B176B98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519" y="2533476"/>
            <a:ext cx="2510223" cy="3447832"/>
          </a:xfrm>
        </p:spPr>
        <p:txBody>
          <a:bodyPr anchor="t">
            <a:normAutofit/>
          </a:bodyPr>
          <a:lstStyle/>
          <a:p>
            <a:r>
              <a:rPr lang="en-US" sz="1400" dirty="0"/>
              <a:t>What keeps showing up in your life, </a:t>
            </a:r>
            <a:r>
              <a:rPr lang="en-US" sz="1400" b="1" dirty="0">
                <a:solidFill>
                  <a:srgbClr val="FF0000"/>
                </a:solidFill>
              </a:rPr>
              <a:t>even</a:t>
            </a:r>
            <a:r>
              <a:rPr lang="en-US" sz="1400" b="1" dirty="0"/>
              <a:t> </a:t>
            </a:r>
            <a:r>
              <a:rPr lang="en-US" sz="1400" dirty="0"/>
              <a:t>after you have prayed about it?</a:t>
            </a:r>
          </a:p>
          <a:p>
            <a:r>
              <a:rPr lang="en-US" sz="1400" dirty="0"/>
              <a:t>Fear? Anger? Rejection? </a:t>
            </a:r>
          </a:p>
          <a:p>
            <a:r>
              <a:rPr lang="en-US" sz="1400" dirty="0"/>
              <a:t>Addiction? Shame? </a:t>
            </a:r>
          </a:p>
          <a:p>
            <a:r>
              <a:rPr lang="en-US" sz="1400" dirty="0"/>
              <a:t>Family conflict? </a:t>
            </a:r>
          </a:p>
          <a:p>
            <a:r>
              <a:rPr lang="en-US" sz="1400" dirty="0"/>
              <a:t>Sometimes the problem isn't </a:t>
            </a:r>
            <a:r>
              <a:rPr lang="en-US" sz="1400" b="1" dirty="0">
                <a:solidFill>
                  <a:srgbClr val="FF0000"/>
                </a:solidFill>
              </a:rPr>
              <a:t>what happened</a:t>
            </a:r>
            <a:r>
              <a:rPr lang="en-US" sz="1400" dirty="0"/>
              <a:t>...</a:t>
            </a:r>
          </a:p>
          <a:p>
            <a:r>
              <a:rPr lang="en-US" sz="1400" dirty="0"/>
              <a:t>It's what was </a:t>
            </a:r>
            <a:r>
              <a:rPr lang="en-US" sz="1400" b="1" dirty="0">
                <a:solidFill>
                  <a:srgbClr val="FF0000"/>
                </a:solidFill>
              </a:rPr>
              <a:t>never healed.</a:t>
            </a:r>
          </a:p>
          <a:p>
            <a:endParaRPr lang="en-US" sz="1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16932" y="5858828"/>
            <a:ext cx="4669847" cy="123363"/>
            <a:chOff x="7015162" y="5858828"/>
            <a:chExt cx="4300544" cy="12336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9C1E81-0CFD-BD1A-286A-F430D00B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©2026 Dr. Tonya Cunningham</a:t>
            </a:r>
            <a:endParaRPr lang="en-US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63770AA-0FCC-5FB9-307D-C6359769E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" b="2"/>
          <a:stretch>
            <a:fillRect/>
          </a:stretch>
        </p:blipFill>
        <p:spPr>
          <a:xfrm>
            <a:off x="3610740" y="1799619"/>
            <a:ext cx="5008619" cy="405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0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B9917-D676-E2E5-AEA4-B2E8A1D8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745" y="1246955"/>
            <a:ext cx="3447184" cy="701894"/>
          </a:xfrm>
        </p:spPr>
        <p:txBody>
          <a:bodyPr anchor="ctr">
            <a:normAutofit fontScale="90000"/>
          </a:bodyPr>
          <a:lstStyle/>
          <a:p>
            <a:br>
              <a:rPr lang="en-US" sz="2100" b="1" dirty="0"/>
            </a:br>
            <a:r>
              <a:rPr lang="en-US" sz="3000" b="1" dirty="0"/>
              <a:t>Why Do We Leave Things Unresolved?</a:t>
            </a:r>
            <a:br>
              <a:rPr lang="en-US" sz="2100" b="1" dirty="0"/>
            </a:br>
            <a:endParaRPr lang="en-US" sz="2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335AE-E534-11AD-54DE-9ACC17CD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9793" y="2134714"/>
            <a:ext cx="3987552" cy="340259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500" dirty="0"/>
              <a:t>Because...</a:t>
            </a:r>
          </a:p>
          <a:p>
            <a:r>
              <a:rPr lang="en-US" sz="1500" dirty="0"/>
              <a:t>"It hurts too much."</a:t>
            </a:r>
          </a:p>
          <a:p>
            <a:r>
              <a:rPr lang="en-US" sz="1500" dirty="0"/>
              <a:t>"I don't know how."</a:t>
            </a:r>
          </a:p>
          <a:p>
            <a:r>
              <a:rPr lang="en-US" sz="1500" dirty="0"/>
              <a:t>"My family never talked about emotions."</a:t>
            </a:r>
          </a:p>
          <a:p>
            <a:r>
              <a:rPr lang="en-US" sz="1500" dirty="0"/>
              <a:t>"I've been told to just pray."</a:t>
            </a:r>
          </a:p>
          <a:p>
            <a:r>
              <a:rPr lang="en-US" sz="1500" dirty="0"/>
              <a:t>"I thought time would heal it."</a:t>
            </a:r>
          </a:p>
          <a:p>
            <a:r>
              <a:rPr lang="en-US" sz="1500" dirty="0"/>
              <a:t>"I've become comfortable surviving."</a:t>
            </a:r>
          </a:p>
          <a:p>
            <a:r>
              <a:rPr lang="en-US" sz="1500" dirty="0"/>
              <a:t>Many people aren't avoiding healing...</a:t>
            </a:r>
          </a:p>
          <a:p>
            <a:r>
              <a:rPr lang="en-US" sz="1500" dirty="0"/>
              <a:t>They're avoiding pain.</a:t>
            </a:r>
          </a:p>
          <a:p>
            <a:endParaRPr lang="en-US" sz="1425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BDA1BE-331F-1B5F-146F-0675E2D74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  <p:pic>
        <p:nvPicPr>
          <p:cNvPr id="5" name="Picture 4" descr="Business woman hand on head">
            <a:extLst>
              <a:ext uri="{FF2B5EF4-FFF2-40B4-BE49-F238E27FC236}">
                <a16:creationId xmlns:a16="http://schemas.microsoft.com/office/drawing/2014/main" id="{9A6FB82B-FAF1-AB72-E29E-3D4966E23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197"/>
          <a:stretch>
            <a:fillRect/>
          </a:stretch>
        </p:blipFill>
        <p:spPr>
          <a:xfrm>
            <a:off x="576655" y="1601155"/>
            <a:ext cx="2904341" cy="368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75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Holy Spirit through Jesus Christ was sent to deliver those shattered by trauma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TYPE A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Absence of necessary good things:</a:t>
            </a:r>
          </a:p>
          <a:p>
            <a:r>
              <a:rPr lang="en-US" sz="1800" dirty="0"/>
              <a:t>Not being cherished/celebrated by parents; lack of nurture</a:t>
            </a:r>
          </a:p>
          <a:p>
            <a:r>
              <a:rPr lang="en-US" sz="1800" dirty="0"/>
              <a:t>Not given adequate food, clothing, shelter, basic care</a:t>
            </a:r>
          </a:p>
          <a:p>
            <a:r>
              <a:rPr lang="en-US" sz="1800" dirty="0"/>
              <a:t>Not receiving age-appropriate limits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TYPE B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Presence of bad things that happen:</a:t>
            </a:r>
          </a:p>
          <a:p>
            <a:r>
              <a:rPr lang="en-US" sz="1800" dirty="0"/>
              <a:t>Abuse (physical, sexual, mental, emotional); witnessing abuse</a:t>
            </a:r>
          </a:p>
          <a:p>
            <a:r>
              <a:rPr lang="en-US" sz="1800" dirty="0"/>
              <a:t>Spanking can become violent</a:t>
            </a:r>
          </a:p>
          <a:p>
            <a:r>
              <a:rPr lang="en-US" sz="1800" dirty="0"/>
              <a:t>Abandonment by parent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FF89422-A6B1-58DA-9DA7-2F73AE0A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©2026 Dr. Tonya Cunningham</a:t>
            </a:r>
          </a:p>
        </p:txBody>
      </p:sp>
    </p:spTree>
    <p:extLst>
      <p:ext uri="{BB962C8B-B14F-4D97-AF65-F5344CB8AC3E}">
        <p14:creationId xmlns:p14="http://schemas.microsoft.com/office/powerpoint/2010/main" val="3499723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770</TotalTime>
  <Words>1374</Words>
  <Application>Microsoft Office PowerPoint</Application>
  <PresentationFormat>On-screen Show (4:3)</PresentationFormat>
  <Paragraphs>276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  <vt:lpstr>What Hinders You? Facing &amp; Confronting the UNRESOLVED</vt:lpstr>
      <vt:lpstr>Learning Objectives</vt:lpstr>
      <vt:lpstr>Proverbs 4:7  Understanding</vt:lpstr>
      <vt:lpstr>PowerPoint Presentation</vt:lpstr>
      <vt:lpstr>PowerPoint Presentation</vt:lpstr>
      <vt:lpstr>Trauma Tree </vt:lpstr>
      <vt:lpstr> Why Do We Leave Things Unresolved? </vt:lpstr>
      <vt:lpstr>Holy Spirit through Jesus Christ was sent to deliver those shattered by trauma</vt:lpstr>
      <vt:lpstr>What Is Unresolved Trauma? </vt:lpstr>
      <vt:lpstr> Examples of Unresolved Trauma </vt:lpstr>
      <vt:lpstr>Trauma doesn’t stay in the past…</vt:lpstr>
      <vt:lpstr>Your Brain Was Designed to Protect You </vt:lpstr>
      <vt:lpstr>Signs of Survival Mode</vt:lpstr>
      <vt:lpstr>What Hinders Families</vt:lpstr>
      <vt:lpstr>  The Weight We Carry Hebrews 12:1 …let us lay aside every weight, and the sin which so easily ensnares us, and let us run with endurance the race that is set before us…  </vt:lpstr>
      <vt:lpstr>Family Messages </vt:lpstr>
      <vt:lpstr>  Why Families Stay Stuck  </vt:lpstr>
      <vt:lpstr>What Hinders Families?</vt:lpstr>
      <vt:lpstr> Families Don't Just Pass Down DNA </vt:lpstr>
      <vt:lpstr> Epigenetics </vt:lpstr>
      <vt:lpstr> Generational Patterns </vt:lpstr>
      <vt:lpstr>How Things Pass Through the Bloodline or DNA Exodus 20:5-6 Numbers 14:18</vt:lpstr>
      <vt:lpstr>5 Open Doors Allow Satan Access Dr. Henry Malone</vt:lpstr>
      <vt:lpstr>Family Assignments Can Be Delayed</vt:lpstr>
      <vt:lpstr>Hidden Signs You Are Still Wounded</vt:lpstr>
      <vt:lpstr>Church Doesn’t Automatically Heal Trauma</vt:lpstr>
      <vt:lpstr>Many People Cover Pain By Becoming…</vt:lpstr>
      <vt:lpstr> Confronting the Unresolved </vt:lpstr>
      <vt:lpstr>Many Epigenetic Changes Are Reversible</vt:lpstr>
      <vt:lpstr> Family Systems </vt:lpstr>
      <vt:lpstr>PowerPoint Presentation</vt:lpstr>
      <vt:lpstr>Thank you for your time &amp;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Tonya Cunningham</dc:creator>
  <cp:lastModifiedBy>Michelle Gladura</cp:lastModifiedBy>
  <cp:revision>4</cp:revision>
  <dcterms:created xsi:type="dcterms:W3CDTF">2026-07-27T03:58:17Z</dcterms:created>
  <dcterms:modified xsi:type="dcterms:W3CDTF">2026-07-31T14:35:46Z</dcterms:modified>
</cp:coreProperties>
</file>